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18" r:id="rId4"/>
    <p:sldMasterId id="2147483673" r:id="rId5"/>
    <p:sldMasterId id="2147483677" r:id="rId6"/>
  </p:sldMasterIdLst>
  <p:notesMasterIdLst>
    <p:notesMasterId r:id="rId17"/>
  </p:notesMasterIdLst>
  <p:handoutMasterIdLst>
    <p:handoutMasterId r:id="rId18"/>
  </p:handoutMasterIdLst>
  <p:sldIdLst>
    <p:sldId id="277" r:id="rId7"/>
    <p:sldId id="384" r:id="rId8"/>
    <p:sldId id="355" r:id="rId9"/>
    <p:sldId id="383" r:id="rId10"/>
    <p:sldId id="382" r:id="rId11"/>
    <p:sldId id="356" r:id="rId12"/>
    <p:sldId id="357" r:id="rId13"/>
    <p:sldId id="367" r:id="rId14"/>
    <p:sldId id="386" r:id="rId15"/>
    <p:sldId id="295" r:id="rId16"/>
  </p:sldIdLst>
  <p:sldSz cx="12192000" cy="6858000"/>
  <p:notesSz cx="7010400" cy="9296400"/>
  <p:embeddedFontLst>
    <p:embeddedFont>
      <p:font typeface="Barlow" panose="00000500000000000000" pitchFamily="2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Wingdings 3" panose="05040102010807070707" pitchFamily="18" charset="2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 " initials=" 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7B34F"/>
    <a:srgbClr val="FFFF00"/>
    <a:srgbClr val="DA4A92"/>
    <a:srgbClr val="3DDCE6"/>
    <a:srgbClr val="FFFFFF"/>
    <a:srgbClr val="009F59"/>
    <a:srgbClr val="00B2A9"/>
    <a:srgbClr val="009FBD"/>
    <a:srgbClr val="000000"/>
    <a:srgbClr val="E7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5F8243-BD63-43D3-A31D-A04AF532E12A}" v="4" dt="2024-07-04T04:49:45.782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00" autoAdjust="0"/>
    <p:restoredTop sz="89069" autoAdjust="0"/>
  </p:normalViewPr>
  <p:slideViewPr>
    <p:cSldViewPr snapToGrid="0" snapToObjects="1">
      <p:cViewPr varScale="1">
        <p:scale>
          <a:sx n="76" d="100"/>
          <a:sy n="76" d="100"/>
        </p:scale>
        <p:origin x="1070" y="62"/>
      </p:cViewPr>
      <p:guideLst/>
    </p:cSldViewPr>
  </p:slideViewPr>
  <p:outlineViewPr>
    <p:cViewPr>
      <p:scale>
        <a:sx n="33" d="100"/>
        <a:sy n="33" d="100"/>
      </p:scale>
      <p:origin x="0" y="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50" d="100"/>
          <a:sy n="50" d="100"/>
        </p:scale>
        <p:origin x="2684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5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ammad Fahad" userId="82f7d7ce-da8b-4815-8cff-9b27cd434a93" providerId="ADAL" clId="{91709673-AA08-417E-BFF6-33227DA47475}"/>
    <pc:docChg chg="undo redo custSel addSld delSld modSld sldOrd">
      <pc:chgData name="Ahammad Fahad" userId="82f7d7ce-da8b-4815-8cff-9b27cd434a93" providerId="ADAL" clId="{91709673-AA08-417E-BFF6-33227DA47475}" dt="2024-02-25T16:06:23.778" v="3129" actId="20577"/>
      <pc:docMkLst>
        <pc:docMk/>
      </pc:docMkLst>
      <pc:sldChg chg="modSp mod ord">
        <pc:chgData name="Ahammad Fahad" userId="82f7d7ce-da8b-4815-8cff-9b27cd434a93" providerId="ADAL" clId="{91709673-AA08-417E-BFF6-33227DA47475}" dt="2024-02-25T16:06:00.654" v="3119" actId="20577"/>
        <pc:sldMkLst>
          <pc:docMk/>
          <pc:sldMk cId="1133790646" sldId="330"/>
        </pc:sldMkLst>
        <pc:spChg chg="mod">
          <ac:chgData name="Ahammad Fahad" userId="82f7d7ce-da8b-4815-8cff-9b27cd434a93" providerId="ADAL" clId="{91709673-AA08-417E-BFF6-33227DA47475}" dt="2024-02-25T16:06:00.654" v="3119" actId="20577"/>
          <ac:spMkLst>
            <pc:docMk/>
            <pc:sldMk cId="1133790646" sldId="330"/>
            <ac:spMk id="15" creationId="{1820C171-E398-D41F-BE31-BA62CA4561B4}"/>
          </ac:spMkLst>
        </pc:spChg>
      </pc:sldChg>
      <pc:sldChg chg="addSp delSp modSp mod ord">
        <pc:chgData name="Ahammad Fahad" userId="82f7d7ce-da8b-4815-8cff-9b27cd434a93" providerId="ADAL" clId="{91709673-AA08-417E-BFF6-33227DA47475}" dt="2024-02-25T15:55:49.864" v="1879" actId="207"/>
        <pc:sldMkLst>
          <pc:docMk/>
          <pc:sldMk cId="3818764451" sldId="336"/>
        </pc:sldMkLst>
        <pc:spChg chg="add del mod">
          <ac:chgData name="Ahammad Fahad" userId="82f7d7ce-da8b-4815-8cff-9b27cd434a93" providerId="ADAL" clId="{91709673-AA08-417E-BFF6-33227DA47475}" dt="2024-02-25T15:47:08.741" v="1387" actId="478"/>
          <ac:spMkLst>
            <pc:docMk/>
            <pc:sldMk cId="3818764451" sldId="336"/>
            <ac:spMk id="3" creationId="{616EC4BF-81B2-789B-BCD2-45BD2E186DB7}"/>
          </ac:spMkLst>
        </pc:spChg>
        <pc:spChg chg="add mod">
          <ac:chgData name="Ahammad Fahad" userId="82f7d7ce-da8b-4815-8cff-9b27cd434a93" providerId="ADAL" clId="{91709673-AA08-417E-BFF6-33227DA47475}" dt="2024-02-25T15:48:14.305" v="1402" actId="693"/>
          <ac:spMkLst>
            <pc:docMk/>
            <pc:sldMk cId="3818764451" sldId="336"/>
            <ac:spMk id="7" creationId="{DAD7B446-94C5-2491-1DD9-5AABCE8C6B16}"/>
          </ac:spMkLst>
        </pc:spChg>
        <pc:spChg chg="add mod">
          <ac:chgData name="Ahammad Fahad" userId="82f7d7ce-da8b-4815-8cff-9b27cd434a93" providerId="ADAL" clId="{91709673-AA08-417E-BFF6-33227DA47475}" dt="2024-02-25T15:49:21.731" v="1476" actId="404"/>
          <ac:spMkLst>
            <pc:docMk/>
            <pc:sldMk cId="3818764451" sldId="336"/>
            <ac:spMk id="10" creationId="{8412BF29-3972-D66B-CD57-8D6F783C59B7}"/>
          </ac:spMkLst>
        </pc:spChg>
        <pc:spChg chg="add mod">
          <ac:chgData name="Ahammad Fahad" userId="82f7d7ce-da8b-4815-8cff-9b27cd434a93" providerId="ADAL" clId="{91709673-AA08-417E-BFF6-33227DA47475}" dt="2024-02-25T15:55:49.864" v="1879" actId="207"/>
          <ac:spMkLst>
            <pc:docMk/>
            <pc:sldMk cId="3818764451" sldId="336"/>
            <ac:spMk id="14" creationId="{CCAB5D64-4F22-69BE-6214-3F42434F80A0}"/>
          </ac:spMkLst>
        </pc:spChg>
        <pc:spChg chg="mod">
          <ac:chgData name="Ahammad Fahad" userId="82f7d7ce-da8b-4815-8cff-9b27cd434a93" providerId="ADAL" clId="{91709673-AA08-417E-BFF6-33227DA47475}" dt="2024-02-25T15:51:19.295" v="1482" actId="20577"/>
          <ac:spMkLst>
            <pc:docMk/>
            <pc:sldMk cId="3818764451" sldId="336"/>
            <ac:spMk id="15" creationId="{1820C171-E398-D41F-BE31-BA62CA4561B4}"/>
          </ac:spMkLst>
        </pc:spChg>
        <pc:spChg chg="mod">
          <ac:chgData name="Ahammad Fahad" userId="82f7d7ce-da8b-4815-8cff-9b27cd434a93" providerId="ADAL" clId="{91709673-AA08-417E-BFF6-33227DA47475}" dt="2024-02-25T15:45:13.933" v="1089" actId="20577"/>
          <ac:spMkLst>
            <pc:docMk/>
            <pc:sldMk cId="3818764451" sldId="336"/>
            <ac:spMk id="16" creationId="{9F6A24FD-EFFE-4ED5-9255-53C41298EDA7}"/>
          </ac:spMkLst>
        </pc:spChg>
        <pc:graphicFrameChg chg="add mod">
          <ac:chgData name="Ahammad Fahad" userId="82f7d7ce-da8b-4815-8cff-9b27cd434a93" providerId="ADAL" clId="{91709673-AA08-417E-BFF6-33227DA47475}" dt="2024-02-25T15:51:09.639" v="1479" actId="1076"/>
          <ac:graphicFrameMkLst>
            <pc:docMk/>
            <pc:sldMk cId="3818764451" sldId="336"/>
            <ac:graphicFrameMk id="11" creationId="{2391FB05-1986-13E6-DAB4-E54F5611F3E6}"/>
          </ac:graphicFrameMkLst>
        </pc:graphicFrameChg>
        <pc:picChg chg="del mod">
          <ac:chgData name="Ahammad Fahad" userId="82f7d7ce-da8b-4815-8cff-9b27cd434a93" providerId="ADAL" clId="{91709673-AA08-417E-BFF6-33227DA47475}" dt="2024-02-25T15:47:17.826" v="1389" actId="478"/>
          <ac:picMkLst>
            <pc:docMk/>
            <pc:sldMk cId="3818764451" sldId="336"/>
            <ac:picMk id="4" creationId="{30FF3403-55DB-BDFC-0157-DC5C0ADF845C}"/>
          </ac:picMkLst>
        </pc:picChg>
        <pc:picChg chg="add mod">
          <ac:chgData name="Ahammad Fahad" userId="82f7d7ce-da8b-4815-8cff-9b27cd434a93" providerId="ADAL" clId="{91709673-AA08-417E-BFF6-33227DA47475}" dt="2024-02-25T15:48:17.373" v="1403" actId="1076"/>
          <ac:picMkLst>
            <pc:docMk/>
            <pc:sldMk cId="3818764451" sldId="336"/>
            <ac:picMk id="6" creationId="{EAD1DC25-5BA2-BC8E-BBB2-A96ADA906D07}"/>
          </ac:picMkLst>
        </pc:picChg>
        <pc:picChg chg="add mod">
          <ac:chgData name="Ahammad Fahad" userId="82f7d7ce-da8b-4815-8cff-9b27cd434a93" providerId="ADAL" clId="{91709673-AA08-417E-BFF6-33227DA47475}" dt="2024-02-25T15:54:07.216" v="1628" actId="1076"/>
          <ac:picMkLst>
            <pc:docMk/>
            <pc:sldMk cId="3818764451" sldId="336"/>
            <ac:picMk id="13" creationId="{4DC48BEC-62B9-100C-4AFA-919F51FBC62C}"/>
          </ac:picMkLst>
        </pc:picChg>
        <pc:cxnChg chg="add del mod">
          <ac:chgData name="Ahammad Fahad" userId="82f7d7ce-da8b-4815-8cff-9b27cd434a93" providerId="ADAL" clId="{91709673-AA08-417E-BFF6-33227DA47475}" dt="2024-02-25T15:48:47.252" v="1410" actId="1582"/>
          <ac:cxnSpMkLst>
            <pc:docMk/>
            <pc:sldMk cId="3818764451" sldId="336"/>
            <ac:cxnSpMk id="9" creationId="{87DEDFFD-8186-1502-AAA7-B49F1B84A27B}"/>
          </ac:cxnSpMkLst>
        </pc:cxnChg>
      </pc:sldChg>
      <pc:sldChg chg="addSp delSp modSp mod">
        <pc:chgData name="Ahammad Fahad" userId="82f7d7ce-da8b-4815-8cff-9b27cd434a93" providerId="ADAL" clId="{91709673-AA08-417E-BFF6-33227DA47475}" dt="2024-02-25T15:37:21.169" v="398" actId="1035"/>
        <pc:sldMkLst>
          <pc:docMk/>
          <pc:sldMk cId="3639211221" sldId="337"/>
        </pc:sldMkLst>
        <pc:spChg chg="add mod">
          <ac:chgData name="Ahammad Fahad" userId="82f7d7ce-da8b-4815-8cff-9b27cd434a93" providerId="ADAL" clId="{91709673-AA08-417E-BFF6-33227DA47475}" dt="2024-02-25T15:35:14.439" v="276" actId="207"/>
          <ac:spMkLst>
            <pc:docMk/>
            <pc:sldMk cId="3639211221" sldId="337"/>
            <ac:spMk id="5" creationId="{BFB4B320-3F42-411A-67BC-5F1347EA0569}"/>
          </ac:spMkLst>
        </pc:spChg>
        <pc:spChg chg="add mod">
          <ac:chgData name="Ahammad Fahad" userId="82f7d7ce-da8b-4815-8cff-9b27cd434a93" providerId="ADAL" clId="{91709673-AA08-417E-BFF6-33227DA47475}" dt="2024-02-25T15:35:29.917" v="287" actId="1076"/>
          <ac:spMkLst>
            <pc:docMk/>
            <pc:sldMk cId="3639211221" sldId="337"/>
            <ac:spMk id="6" creationId="{85928512-0F81-AFDC-DD9B-278827BB2D54}"/>
          </ac:spMkLst>
        </pc:spChg>
        <pc:spChg chg="add mod">
          <ac:chgData name="Ahammad Fahad" userId="82f7d7ce-da8b-4815-8cff-9b27cd434a93" providerId="ADAL" clId="{91709673-AA08-417E-BFF6-33227DA47475}" dt="2024-02-25T15:37:11.264" v="362" actId="207"/>
          <ac:spMkLst>
            <pc:docMk/>
            <pc:sldMk cId="3639211221" sldId="337"/>
            <ac:spMk id="7" creationId="{001ABAF3-177B-73F9-844F-4943A91887FF}"/>
          </ac:spMkLst>
        </pc:spChg>
        <pc:spChg chg="add mod">
          <ac:chgData name="Ahammad Fahad" userId="82f7d7ce-da8b-4815-8cff-9b27cd434a93" providerId="ADAL" clId="{91709673-AA08-417E-BFF6-33227DA47475}" dt="2024-02-25T15:36:32.304" v="324" actId="207"/>
          <ac:spMkLst>
            <pc:docMk/>
            <pc:sldMk cId="3639211221" sldId="337"/>
            <ac:spMk id="9" creationId="{72EAAB01-1FB9-1D45-0A0A-78A6232DDEEC}"/>
          </ac:spMkLst>
        </pc:spChg>
        <pc:spChg chg="add mod">
          <ac:chgData name="Ahammad Fahad" userId="82f7d7ce-da8b-4815-8cff-9b27cd434a93" providerId="ADAL" clId="{91709673-AA08-417E-BFF6-33227DA47475}" dt="2024-02-25T15:36:44.535" v="333" actId="1037"/>
          <ac:spMkLst>
            <pc:docMk/>
            <pc:sldMk cId="3639211221" sldId="337"/>
            <ac:spMk id="10" creationId="{3F4BFD1C-EB1D-9E51-1CC1-087EE0C6F9C6}"/>
          </ac:spMkLst>
        </pc:spChg>
        <pc:spChg chg="mod">
          <ac:chgData name="Ahammad Fahad" userId="82f7d7ce-da8b-4815-8cff-9b27cd434a93" providerId="ADAL" clId="{91709673-AA08-417E-BFF6-33227DA47475}" dt="2024-02-25T15:33:39.175" v="246" actId="207"/>
          <ac:spMkLst>
            <pc:docMk/>
            <pc:sldMk cId="3639211221" sldId="337"/>
            <ac:spMk id="15" creationId="{1820C171-E398-D41F-BE31-BA62CA4561B4}"/>
          </ac:spMkLst>
        </pc:spChg>
        <pc:spChg chg="del">
          <ac:chgData name="Ahammad Fahad" userId="82f7d7ce-da8b-4815-8cff-9b27cd434a93" providerId="ADAL" clId="{91709673-AA08-417E-BFF6-33227DA47475}" dt="2024-02-25T15:33:46.416" v="248" actId="478"/>
          <ac:spMkLst>
            <pc:docMk/>
            <pc:sldMk cId="3639211221" sldId="337"/>
            <ac:spMk id="18" creationId="{6CA2628F-F9CA-1230-C8C1-1BC5E200CB52}"/>
          </ac:spMkLst>
        </pc:spChg>
        <pc:spChg chg="del">
          <ac:chgData name="Ahammad Fahad" userId="82f7d7ce-da8b-4815-8cff-9b27cd434a93" providerId="ADAL" clId="{91709673-AA08-417E-BFF6-33227DA47475}" dt="2024-02-25T15:33:46.416" v="248" actId="478"/>
          <ac:spMkLst>
            <pc:docMk/>
            <pc:sldMk cId="3639211221" sldId="337"/>
            <ac:spMk id="19" creationId="{27C89BB2-FA4D-CE4C-4D2B-C40406A9D686}"/>
          </ac:spMkLst>
        </pc:spChg>
        <pc:spChg chg="del">
          <ac:chgData name="Ahammad Fahad" userId="82f7d7ce-da8b-4815-8cff-9b27cd434a93" providerId="ADAL" clId="{91709673-AA08-417E-BFF6-33227DA47475}" dt="2024-02-25T15:33:46.416" v="248" actId="478"/>
          <ac:spMkLst>
            <pc:docMk/>
            <pc:sldMk cId="3639211221" sldId="337"/>
            <ac:spMk id="22" creationId="{DBEB1740-F2F0-5217-642C-AE2A768D521C}"/>
          </ac:spMkLst>
        </pc:spChg>
        <pc:spChg chg="del">
          <ac:chgData name="Ahammad Fahad" userId="82f7d7ce-da8b-4815-8cff-9b27cd434a93" providerId="ADAL" clId="{91709673-AA08-417E-BFF6-33227DA47475}" dt="2024-02-25T15:33:46.416" v="248" actId="478"/>
          <ac:spMkLst>
            <pc:docMk/>
            <pc:sldMk cId="3639211221" sldId="337"/>
            <ac:spMk id="23" creationId="{7CBC05D0-3BF0-6208-1997-499A4C4BC5B6}"/>
          </ac:spMkLst>
        </pc:spChg>
        <pc:spChg chg="del">
          <ac:chgData name="Ahammad Fahad" userId="82f7d7ce-da8b-4815-8cff-9b27cd434a93" providerId="ADAL" clId="{91709673-AA08-417E-BFF6-33227DA47475}" dt="2024-02-25T15:33:46.416" v="248" actId="478"/>
          <ac:spMkLst>
            <pc:docMk/>
            <pc:sldMk cId="3639211221" sldId="337"/>
            <ac:spMk id="26" creationId="{86D9FCBB-1DA5-6E07-A638-BD725CD28AAD}"/>
          </ac:spMkLst>
        </pc:spChg>
        <pc:spChg chg="mod">
          <ac:chgData name="Ahammad Fahad" userId="82f7d7ce-da8b-4815-8cff-9b27cd434a93" providerId="ADAL" clId="{91709673-AA08-417E-BFF6-33227DA47475}" dt="2024-02-25T15:37:09.284" v="360" actId="20577"/>
          <ac:spMkLst>
            <pc:docMk/>
            <pc:sldMk cId="3639211221" sldId="337"/>
            <ac:spMk id="27" creationId="{9E03D356-3B37-4568-F2AD-F257F90F4EC4}"/>
          </ac:spMkLst>
        </pc:spChg>
        <pc:picChg chg="add mod">
          <ac:chgData name="Ahammad Fahad" userId="82f7d7ce-da8b-4815-8cff-9b27cd434a93" providerId="ADAL" clId="{91709673-AA08-417E-BFF6-33227DA47475}" dt="2024-02-25T15:36:08.134" v="320" actId="1076"/>
          <ac:picMkLst>
            <pc:docMk/>
            <pc:sldMk cId="3639211221" sldId="337"/>
            <ac:picMk id="3" creationId="{5AA0B445-8AFD-059D-E3E4-758D56E949AF}"/>
          </ac:picMkLst>
        </pc:picChg>
        <pc:picChg chg="del">
          <ac:chgData name="Ahammad Fahad" userId="82f7d7ce-da8b-4815-8cff-9b27cd434a93" providerId="ADAL" clId="{91709673-AA08-417E-BFF6-33227DA47475}" dt="2024-02-25T15:33:42.571" v="247" actId="478"/>
          <ac:picMkLst>
            <pc:docMk/>
            <pc:sldMk cId="3639211221" sldId="337"/>
            <ac:picMk id="4" creationId="{DCC1BF7B-8F73-BBD1-7CFA-12ACD6769797}"/>
          </ac:picMkLst>
        </pc:picChg>
        <pc:picChg chg="mod">
          <ac:chgData name="Ahammad Fahad" userId="82f7d7ce-da8b-4815-8cff-9b27cd434a93" providerId="ADAL" clId="{91709673-AA08-417E-BFF6-33227DA47475}" dt="2024-02-25T15:37:21.169" v="398" actId="1035"/>
          <ac:picMkLst>
            <pc:docMk/>
            <pc:sldMk cId="3639211221" sldId="337"/>
            <ac:picMk id="29" creationId="{AE8CE0E0-27ED-59D9-9008-F56BBEA5F903}"/>
          </ac:picMkLst>
        </pc:picChg>
        <pc:cxnChg chg="del">
          <ac:chgData name="Ahammad Fahad" userId="82f7d7ce-da8b-4815-8cff-9b27cd434a93" providerId="ADAL" clId="{91709673-AA08-417E-BFF6-33227DA47475}" dt="2024-02-25T15:33:46.416" v="248" actId="478"/>
          <ac:cxnSpMkLst>
            <pc:docMk/>
            <pc:sldMk cId="3639211221" sldId="337"/>
            <ac:cxnSpMk id="8" creationId="{1E5AF495-84EF-65CD-BA7C-445001E983D9}"/>
          </ac:cxnSpMkLst>
        </pc:cxnChg>
        <pc:cxnChg chg="del">
          <ac:chgData name="Ahammad Fahad" userId="82f7d7ce-da8b-4815-8cff-9b27cd434a93" providerId="ADAL" clId="{91709673-AA08-417E-BFF6-33227DA47475}" dt="2024-02-25T15:33:46.416" v="248" actId="478"/>
          <ac:cxnSpMkLst>
            <pc:docMk/>
            <pc:sldMk cId="3639211221" sldId="337"/>
            <ac:cxnSpMk id="21" creationId="{CE4C988A-3842-30C4-C02C-22625EC081A3}"/>
          </ac:cxnSpMkLst>
        </pc:cxnChg>
      </pc:sldChg>
      <pc:sldChg chg="ord">
        <pc:chgData name="Ahammad Fahad" userId="82f7d7ce-da8b-4815-8cff-9b27cd434a93" providerId="ADAL" clId="{91709673-AA08-417E-BFF6-33227DA47475}" dt="2024-02-25T15:56:53.809" v="1891"/>
        <pc:sldMkLst>
          <pc:docMk/>
          <pc:sldMk cId="1997653182" sldId="338"/>
        </pc:sldMkLst>
      </pc:sldChg>
      <pc:sldChg chg="modSp mod">
        <pc:chgData name="Ahammad Fahad" userId="82f7d7ce-da8b-4815-8cff-9b27cd434a93" providerId="ADAL" clId="{91709673-AA08-417E-BFF6-33227DA47475}" dt="2024-02-25T16:06:23.778" v="3129" actId="20577"/>
        <pc:sldMkLst>
          <pc:docMk/>
          <pc:sldMk cId="1326281427" sldId="340"/>
        </pc:sldMkLst>
        <pc:spChg chg="mod">
          <ac:chgData name="Ahammad Fahad" userId="82f7d7ce-da8b-4815-8cff-9b27cd434a93" providerId="ADAL" clId="{91709673-AA08-417E-BFF6-33227DA47475}" dt="2024-02-25T15:37:40.984" v="416" actId="207"/>
          <ac:spMkLst>
            <pc:docMk/>
            <pc:sldMk cId="1326281427" sldId="340"/>
            <ac:spMk id="15" creationId="{1820C171-E398-D41F-BE31-BA62CA4561B4}"/>
          </ac:spMkLst>
        </pc:spChg>
        <pc:spChg chg="mod">
          <ac:chgData name="Ahammad Fahad" userId="82f7d7ce-da8b-4815-8cff-9b27cd434a93" providerId="ADAL" clId="{91709673-AA08-417E-BFF6-33227DA47475}" dt="2024-02-25T16:06:23.778" v="3129" actId="20577"/>
          <ac:spMkLst>
            <pc:docMk/>
            <pc:sldMk cId="1326281427" sldId="340"/>
            <ac:spMk id="16" creationId="{9F6A24FD-EFFE-4ED5-9255-53C41298EDA7}"/>
          </ac:spMkLst>
        </pc:spChg>
      </pc:sldChg>
      <pc:sldChg chg="modSp add del mod">
        <pc:chgData name="Ahammad Fahad" userId="82f7d7ce-da8b-4815-8cff-9b27cd434a93" providerId="ADAL" clId="{91709673-AA08-417E-BFF6-33227DA47475}" dt="2024-02-25T15:44:53.497" v="1036" actId="6549"/>
        <pc:sldMkLst>
          <pc:docMk/>
          <pc:sldMk cId="1589934712" sldId="341"/>
        </pc:sldMkLst>
        <pc:spChg chg="mod">
          <ac:chgData name="Ahammad Fahad" userId="82f7d7ce-da8b-4815-8cff-9b27cd434a93" providerId="ADAL" clId="{91709673-AA08-417E-BFF6-33227DA47475}" dt="2024-02-25T15:44:53.497" v="1036" actId="6549"/>
          <ac:spMkLst>
            <pc:docMk/>
            <pc:sldMk cId="1589934712" sldId="341"/>
            <ac:spMk id="15" creationId="{1820C171-E398-D41F-BE31-BA62CA4561B4}"/>
          </ac:spMkLst>
        </pc:spChg>
        <pc:spChg chg="mod">
          <ac:chgData name="Ahammad Fahad" userId="82f7d7ce-da8b-4815-8cff-9b27cd434a93" providerId="ADAL" clId="{91709673-AA08-417E-BFF6-33227DA47475}" dt="2024-02-25T15:44:46.968" v="1035" actId="20577"/>
          <ac:spMkLst>
            <pc:docMk/>
            <pc:sldMk cId="1589934712" sldId="341"/>
            <ac:spMk id="16" creationId="{9F6A24FD-EFFE-4ED5-9255-53C41298EDA7}"/>
          </ac:spMkLst>
        </pc:spChg>
      </pc:sldChg>
      <pc:sldChg chg="add del">
        <pc:chgData name="Ahammad Fahad" userId="82f7d7ce-da8b-4815-8cff-9b27cd434a93" providerId="ADAL" clId="{91709673-AA08-417E-BFF6-33227DA47475}" dt="2024-02-25T15:44:26.612" v="1022"/>
        <pc:sldMkLst>
          <pc:docMk/>
          <pc:sldMk cId="3207492432" sldId="341"/>
        </pc:sldMkLst>
      </pc:sldChg>
    </pc:docChg>
  </pc:docChgLst>
  <pc:docChgLst>
    <pc:chgData name="Fahad, Ahammad" userId="82f7d7ce-da8b-4815-8cff-9b27cd434a93" providerId="ADAL" clId="{EB5F8243-BD63-43D3-A31D-A04AF532E12A}"/>
    <pc:docChg chg="custSel addSld delSld modSld">
      <pc:chgData name="Fahad, Ahammad" userId="82f7d7ce-da8b-4815-8cff-9b27cd434a93" providerId="ADAL" clId="{EB5F8243-BD63-43D3-A31D-A04AF532E12A}" dt="2024-07-04T04:51:50.279" v="86" actId="14100"/>
      <pc:docMkLst>
        <pc:docMk/>
      </pc:docMkLst>
      <pc:sldChg chg="add">
        <pc:chgData name="Fahad, Ahammad" userId="82f7d7ce-da8b-4815-8cff-9b27cd434a93" providerId="ADAL" clId="{EB5F8243-BD63-43D3-A31D-A04AF532E12A}" dt="2024-07-04T04:40:27.082" v="1"/>
        <pc:sldMkLst>
          <pc:docMk/>
          <pc:sldMk cId="3087633644" sldId="355"/>
        </pc:sldMkLst>
      </pc:sldChg>
      <pc:sldChg chg="modSp add mod">
        <pc:chgData name="Fahad, Ahammad" userId="82f7d7ce-da8b-4815-8cff-9b27cd434a93" providerId="ADAL" clId="{EB5F8243-BD63-43D3-A31D-A04AF532E12A}" dt="2024-07-04T04:51:50.279" v="86" actId="14100"/>
        <pc:sldMkLst>
          <pc:docMk/>
          <pc:sldMk cId="2754759718" sldId="356"/>
        </pc:sldMkLst>
        <pc:spChg chg="mod">
          <ac:chgData name="Fahad, Ahammad" userId="82f7d7ce-da8b-4815-8cff-9b27cd434a93" providerId="ADAL" clId="{EB5F8243-BD63-43D3-A31D-A04AF532E12A}" dt="2024-07-04T04:51:45.722" v="85" actId="1076"/>
          <ac:spMkLst>
            <pc:docMk/>
            <pc:sldMk cId="2754759718" sldId="356"/>
            <ac:spMk id="13" creationId="{F69B3C36-EF6C-3AFD-DF97-D634574BEC19}"/>
          </ac:spMkLst>
        </pc:spChg>
        <pc:picChg chg="mod">
          <ac:chgData name="Fahad, Ahammad" userId="82f7d7ce-da8b-4815-8cff-9b27cd434a93" providerId="ADAL" clId="{EB5F8243-BD63-43D3-A31D-A04AF532E12A}" dt="2024-07-04T04:51:50.279" v="86" actId="14100"/>
          <ac:picMkLst>
            <pc:docMk/>
            <pc:sldMk cId="2754759718" sldId="356"/>
            <ac:picMk id="10" creationId="{4287A327-7CB1-18A3-E17B-ACAC5C3D0B6E}"/>
          </ac:picMkLst>
        </pc:picChg>
      </pc:sldChg>
      <pc:sldChg chg="add">
        <pc:chgData name="Fahad, Ahammad" userId="82f7d7ce-da8b-4815-8cff-9b27cd434a93" providerId="ADAL" clId="{EB5F8243-BD63-43D3-A31D-A04AF532E12A}" dt="2024-07-04T04:38:45.233" v="0"/>
        <pc:sldMkLst>
          <pc:docMk/>
          <pc:sldMk cId="1161804395" sldId="357"/>
        </pc:sldMkLst>
      </pc:sldChg>
      <pc:sldChg chg="modSp add mod">
        <pc:chgData name="Fahad, Ahammad" userId="82f7d7ce-da8b-4815-8cff-9b27cd434a93" providerId="ADAL" clId="{EB5F8243-BD63-43D3-A31D-A04AF532E12A}" dt="2024-07-04T04:51:10.774" v="81" actId="1076"/>
        <pc:sldMkLst>
          <pc:docMk/>
          <pc:sldMk cId="2550797769" sldId="367"/>
        </pc:sldMkLst>
        <pc:spChg chg="mod">
          <ac:chgData name="Fahad, Ahammad" userId="82f7d7ce-da8b-4815-8cff-9b27cd434a93" providerId="ADAL" clId="{EB5F8243-BD63-43D3-A31D-A04AF532E12A}" dt="2024-07-04T04:50:01.057" v="35" actId="20577"/>
          <ac:spMkLst>
            <pc:docMk/>
            <pc:sldMk cId="2550797769" sldId="367"/>
            <ac:spMk id="16" creationId="{9F6A24FD-EFFE-4ED5-9255-53C41298EDA7}"/>
          </ac:spMkLst>
        </pc:spChg>
        <pc:picChg chg="mod">
          <ac:chgData name="Fahad, Ahammad" userId="82f7d7ce-da8b-4815-8cff-9b27cd434a93" providerId="ADAL" clId="{EB5F8243-BD63-43D3-A31D-A04AF532E12A}" dt="2024-07-04T04:51:10.774" v="81" actId="1076"/>
          <ac:picMkLst>
            <pc:docMk/>
            <pc:sldMk cId="2550797769" sldId="367"/>
            <ac:picMk id="4" creationId="{52855352-C0B3-3D58-F77E-7E8036A747D1}"/>
          </ac:picMkLst>
        </pc:picChg>
        <pc:picChg chg="mod">
          <ac:chgData name="Fahad, Ahammad" userId="82f7d7ce-da8b-4815-8cff-9b27cd434a93" providerId="ADAL" clId="{EB5F8243-BD63-43D3-A31D-A04AF532E12A}" dt="2024-07-04T04:51:08.680" v="80" actId="1076"/>
          <ac:picMkLst>
            <pc:docMk/>
            <pc:sldMk cId="2550797769" sldId="367"/>
            <ac:picMk id="6" creationId="{52C9BC2C-0F48-717B-B3B9-0DF103FC11AB}"/>
          </ac:picMkLst>
        </pc:picChg>
        <pc:picChg chg="mod">
          <ac:chgData name="Fahad, Ahammad" userId="82f7d7ce-da8b-4815-8cff-9b27cd434a93" providerId="ADAL" clId="{EB5F8243-BD63-43D3-A31D-A04AF532E12A}" dt="2024-07-04T04:51:04.873" v="79" actId="1076"/>
          <ac:picMkLst>
            <pc:docMk/>
            <pc:sldMk cId="2550797769" sldId="367"/>
            <ac:picMk id="8" creationId="{A5B76CCB-5C66-FAFC-A8D7-06F28A7E4411}"/>
          </ac:picMkLst>
        </pc:picChg>
        <pc:picChg chg="mod">
          <ac:chgData name="Fahad, Ahammad" userId="82f7d7ce-da8b-4815-8cff-9b27cd434a93" providerId="ADAL" clId="{EB5F8243-BD63-43D3-A31D-A04AF532E12A}" dt="2024-07-04T04:50:36.773" v="47" actId="14100"/>
          <ac:picMkLst>
            <pc:docMk/>
            <pc:sldMk cId="2550797769" sldId="367"/>
            <ac:picMk id="10" creationId="{8CE404DA-CC21-D4B5-CE21-1B0F721CBF99}"/>
          </ac:picMkLst>
        </pc:picChg>
      </pc:sldChg>
      <pc:sldChg chg="delSp modSp add del mod">
        <pc:chgData name="Fahad, Ahammad" userId="82f7d7ce-da8b-4815-8cff-9b27cd434a93" providerId="ADAL" clId="{EB5F8243-BD63-43D3-A31D-A04AF532E12A}" dt="2024-07-04T04:49:47.943" v="17" actId="47"/>
        <pc:sldMkLst>
          <pc:docMk/>
          <pc:sldMk cId="3897672646" sldId="387"/>
        </pc:sldMkLst>
        <pc:spChg chg="del">
          <ac:chgData name="Fahad, Ahammad" userId="82f7d7ce-da8b-4815-8cff-9b27cd434a93" providerId="ADAL" clId="{EB5F8243-BD63-43D3-A31D-A04AF532E12A}" dt="2024-07-04T04:47:41.995" v="15" actId="478"/>
          <ac:spMkLst>
            <pc:docMk/>
            <pc:sldMk cId="3897672646" sldId="387"/>
            <ac:spMk id="4" creationId="{F4274EC7-D897-B7F8-CCB8-6722745D01B4}"/>
          </ac:spMkLst>
        </pc:spChg>
        <pc:spChg chg="mod">
          <ac:chgData name="Fahad, Ahammad" userId="82f7d7ce-da8b-4815-8cff-9b27cd434a93" providerId="ADAL" clId="{EB5F8243-BD63-43D3-A31D-A04AF532E12A}" dt="2024-07-04T04:47:33.677" v="13" actId="20577"/>
          <ac:spMkLst>
            <pc:docMk/>
            <pc:sldMk cId="3897672646" sldId="387"/>
            <ac:spMk id="8" creationId="{6B8B5B95-A0FE-F75B-BA3E-D3ADFB1D0B72}"/>
          </ac:spMkLst>
        </pc:spChg>
        <pc:spChg chg="del">
          <ac:chgData name="Fahad, Ahammad" userId="82f7d7ce-da8b-4815-8cff-9b27cd434a93" providerId="ADAL" clId="{EB5F8243-BD63-43D3-A31D-A04AF532E12A}" dt="2024-07-04T04:47:41.995" v="15" actId="478"/>
          <ac:spMkLst>
            <pc:docMk/>
            <pc:sldMk cId="3897672646" sldId="387"/>
            <ac:spMk id="11" creationId="{0B11AA47-84DC-E8BD-D4CB-8D18B506811D}"/>
          </ac:spMkLst>
        </pc:spChg>
        <pc:spChg chg="del">
          <ac:chgData name="Fahad, Ahammad" userId="82f7d7ce-da8b-4815-8cff-9b27cd434a93" providerId="ADAL" clId="{EB5F8243-BD63-43D3-A31D-A04AF532E12A}" dt="2024-07-04T04:47:41.995" v="15" actId="478"/>
          <ac:spMkLst>
            <pc:docMk/>
            <pc:sldMk cId="3897672646" sldId="387"/>
            <ac:spMk id="16" creationId="{04550FF7-1964-EB92-0189-46177550D10C}"/>
          </ac:spMkLst>
        </pc:spChg>
        <pc:spChg chg="del">
          <ac:chgData name="Fahad, Ahammad" userId="82f7d7ce-da8b-4815-8cff-9b27cd434a93" providerId="ADAL" clId="{EB5F8243-BD63-43D3-A31D-A04AF532E12A}" dt="2024-07-04T04:47:41.995" v="15" actId="478"/>
          <ac:spMkLst>
            <pc:docMk/>
            <pc:sldMk cId="3897672646" sldId="387"/>
            <ac:spMk id="17" creationId="{FFDF2B21-3667-1471-3B07-4D4F3F71939A}"/>
          </ac:spMkLst>
        </pc:spChg>
        <pc:spChg chg="del">
          <ac:chgData name="Fahad, Ahammad" userId="82f7d7ce-da8b-4815-8cff-9b27cd434a93" providerId="ADAL" clId="{EB5F8243-BD63-43D3-A31D-A04AF532E12A}" dt="2024-07-04T04:47:41.995" v="15" actId="478"/>
          <ac:spMkLst>
            <pc:docMk/>
            <pc:sldMk cId="3897672646" sldId="387"/>
            <ac:spMk id="20" creationId="{6C80F4E8-E395-3F63-B634-E3BF553B78BA}"/>
          </ac:spMkLst>
        </pc:spChg>
        <pc:picChg chg="del">
          <ac:chgData name="Fahad, Ahammad" userId="82f7d7ce-da8b-4815-8cff-9b27cd434a93" providerId="ADAL" clId="{EB5F8243-BD63-43D3-A31D-A04AF532E12A}" dt="2024-07-04T04:47:38.284" v="14" actId="478"/>
          <ac:picMkLst>
            <pc:docMk/>
            <pc:sldMk cId="3897672646" sldId="387"/>
            <ac:picMk id="9" creationId="{681368BF-BB62-F584-8A78-0212ED682279}"/>
          </ac:picMkLst>
        </pc:picChg>
        <pc:picChg chg="del">
          <ac:chgData name="Fahad, Ahammad" userId="82f7d7ce-da8b-4815-8cff-9b27cd434a93" providerId="ADAL" clId="{EB5F8243-BD63-43D3-A31D-A04AF532E12A}" dt="2024-07-04T04:47:41.995" v="15" actId="478"/>
          <ac:picMkLst>
            <pc:docMk/>
            <pc:sldMk cId="3897672646" sldId="387"/>
            <ac:picMk id="13" creationId="{F98EF25F-0B93-E8F2-B347-A39086303CDE}"/>
          </ac:picMkLst>
        </pc:picChg>
        <pc:picChg chg="del">
          <ac:chgData name="Fahad, Ahammad" userId="82f7d7ce-da8b-4815-8cff-9b27cd434a93" providerId="ADAL" clId="{EB5F8243-BD63-43D3-A31D-A04AF532E12A}" dt="2024-07-04T04:47:41.995" v="15" actId="478"/>
          <ac:picMkLst>
            <pc:docMk/>
            <pc:sldMk cId="3897672646" sldId="387"/>
            <ac:picMk id="15" creationId="{51006C9B-4139-0B25-0C88-C5829B6986C7}"/>
          </ac:picMkLst>
        </pc:picChg>
        <pc:picChg chg="del">
          <ac:chgData name="Fahad, Ahammad" userId="82f7d7ce-da8b-4815-8cff-9b27cd434a93" providerId="ADAL" clId="{EB5F8243-BD63-43D3-A31D-A04AF532E12A}" dt="2024-07-04T04:47:41.995" v="15" actId="478"/>
          <ac:picMkLst>
            <pc:docMk/>
            <pc:sldMk cId="3897672646" sldId="387"/>
            <ac:picMk id="19" creationId="{921E29A2-6398-AB54-8E1D-FEFEC45F5B6A}"/>
          </ac:picMkLst>
        </pc:picChg>
      </pc:sldChg>
    </pc:docChg>
  </pc:docChgLst>
  <pc:docChgLst>
    <pc:chgData name="Fahad, Ahammad" userId="82f7d7ce-da8b-4815-8cff-9b27cd434a93" providerId="ADAL" clId="{30080FAE-8BED-4989-BF95-B6E96F48C61F}"/>
    <pc:docChg chg="undo custSel addSld modSld sldOrd">
      <pc:chgData name="Fahad, Ahammad" userId="82f7d7ce-da8b-4815-8cff-9b27cd434a93" providerId="ADAL" clId="{30080FAE-8BED-4989-BF95-B6E96F48C61F}" dt="2024-03-17T17:12:17.789" v="1538" actId="115"/>
      <pc:docMkLst>
        <pc:docMk/>
      </pc:docMkLst>
      <pc:sldChg chg="modSp mod">
        <pc:chgData name="Fahad, Ahammad" userId="82f7d7ce-da8b-4815-8cff-9b27cd434a93" providerId="ADAL" clId="{30080FAE-8BED-4989-BF95-B6E96F48C61F}" dt="2024-03-17T16:56:26.342" v="7" actId="20577"/>
        <pc:sldMkLst>
          <pc:docMk/>
          <pc:sldMk cId="3639211221" sldId="337"/>
        </pc:sldMkLst>
        <pc:spChg chg="mod">
          <ac:chgData name="Fahad, Ahammad" userId="82f7d7ce-da8b-4815-8cff-9b27cd434a93" providerId="ADAL" clId="{30080FAE-8BED-4989-BF95-B6E96F48C61F}" dt="2024-03-17T16:56:26.342" v="7" actId="20577"/>
          <ac:spMkLst>
            <pc:docMk/>
            <pc:sldMk cId="3639211221" sldId="337"/>
            <ac:spMk id="16" creationId="{9F6A24FD-EFFE-4ED5-9255-53C41298EDA7}"/>
          </ac:spMkLst>
        </pc:spChg>
      </pc:sldChg>
      <pc:sldChg chg="modSp mod">
        <pc:chgData name="Fahad, Ahammad" userId="82f7d7ce-da8b-4815-8cff-9b27cd434a93" providerId="ADAL" clId="{30080FAE-8BED-4989-BF95-B6E96F48C61F}" dt="2024-03-17T16:56:41.689" v="15" actId="20577"/>
        <pc:sldMkLst>
          <pc:docMk/>
          <pc:sldMk cId="1887169946" sldId="346"/>
        </pc:sldMkLst>
        <pc:spChg chg="mod">
          <ac:chgData name="Fahad, Ahammad" userId="82f7d7ce-da8b-4815-8cff-9b27cd434a93" providerId="ADAL" clId="{30080FAE-8BED-4989-BF95-B6E96F48C61F}" dt="2024-03-17T16:56:41.689" v="15" actId="20577"/>
          <ac:spMkLst>
            <pc:docMk/>
            <pc:sldMk cId="1887169946" sldId="346"/>
            <ac:spMk id="16" creationId="{9F6A24FD-EFFE-4ED5-9255-53C41298EDA7}"/>
          </ac:spMkLst>
        </pc:spChg>
      </pc:sldChg>
      <pc:sldChg chg="ord">
        <pc:chgData name="Fahad, Ahammad" userId="82f7d7ce-da8b-4815-8cff-9b27cd434a93" providerId="ADAL" clId="{30080FAE-8BED-4989-BF95-B6E96F48C61F}" dt="2024-03-17T16:56:46.058" v="17"/>
        <pc:sldMkLst>
          <pc:docMk/>
          <pc:sldMk cId="1384996568" sldId="349"/>
        </pc:sldMkLst>
      </pc:sldChg>
      <pc:sldChg chg="delSp modSp add mod">
        <pc:chgData name="Fahad, Ahammad" userId="82f7d7ce-da8b-4815-8cff-9b27cd434a93" providerId="ADAL" clId="{30080FAE-8BED-4989-BF95-B6E96F48C61F}" dt="2024-03-17T17:12:17.789" v="1538" actId="115"/>
        <pc:sldMkLst>
          <pc:docMk/>
          <pc:sldMk cId="1464748724" sldId="350"/>
        </pc:sldMkLst>
        <pc:spChg chg="del">
          <ac:chgData name="Fahad, Ahammad" userId="82f7d7ce-da8b-4815-8cff-9b27cd434a93" providerId="ADAL" clId="{30080FAE-8BED-4989-BF95-B6E96F48C61F}" dt="2024-03-17T16:58:25.747" v="142" actId="478"/>
          <ac:spMkLst>
            <pc:docMk/>
            <pc:sldMk cId="1464748724" sldId="350"/>
            <ac:spMk id="5" creationId="{8537F19E-71E9-A89A-BBBC-026D6CDD6A01}"/>
          </ac:spMkLst>
        </pc:spChg>
        <pc:spChg chg="del">
          <ac:chgData name="Fahad, Ahammad" userId="82f7d7ce-da8b-4815-8cff-9b27cd434a93" providerId="ADAL" clId="{30080FAE-8BED-4989-BF95-B6E96F48C61F}" dt="2024-03-17T16:58:25.747" v="142" actId="478"/>
          <ac:spMkLst>
            <pc:docMk/>
            <pc:sldMk cId="1464748724" sldId="350"/>
            <ac:spMk id="6" creationId="{8ECFBCDB-1FA5-ED83-E227-66E1FDA19C23}"/>
          </ac:spMkLst>
        </pc:spChg>
        <pc:spChg chg="del">
          <ac:chgData name="Fahad, Ahammad" userId="82f7d7ce-da8b-4815-8cff-9b27cd434a93" providerId="ADAL" clId="{30080FAE-8BED-4989-BF95-B6E96F48C61F}" dt="2024-03-17T16:58:25.747" v="142" actId="478"/>
          <ac:spMkLst>
            <pc:docMk/>
            <pc:sldMk cId="1464748724" sldId="350"/>
            <ac:spMk id="7" creationId="{00101175-2B9D-9E37-C974-89BEB0E8858B}"/>
          </ac:spMkLst>
        </pc:spChg>
        <pc:spChg chg="del">
          <ac:chgData name="Fahad, Ahammad" userId="82f7d7ce-da8b-4815-8cff-9b27cd434a93" providerId="ADAL" clId="{30080FAE-8BED-4989-BF95-B6E96F48C61F}" dt="2024-03-17T16:58:25.747" v="142" actId="478"/>
          <ac:spMkLst>
            <pc:docMk/>
            <pc:sldMk cId="1464748724" sldId="350"/>
            <ac:spMk id="8" creationId="{1A8EE2F8-88E5-D750-7509-1B7DF34140A0}"/>
          </ac:spMkLst>
        </pc:spChg>
        <pc:spChg chg="del">
          <ac:chgData name="Fahad, Ahammad" userId="82f7d7ce-da8b-4815-8cff-9b27cd434a93" providerId="ADAL" clId="{30080FAE-8BED-4989-BF95-B6E96F48C61F}" dt="2024-03-17T16:58:25.747" v="142" actId="478"/>
          <ac:spMkLst>
            <pc:docMk/>
            <pc:sldMk cId="1464748724" sldId="350"/>
            <ac:spMk id="9" creationId="{BE2C1BD6-38B0-67A8-FFDC-CC19D09F5A65}"/>
          </ac:spMkLst>
        </pc:spChg>
        <pc:spChg chg="mod">
          <ac:chgData name="Fahad, Ahammad" userId="82f7d7ce-da8b-4815-8cff-9b27cd434a93" providerId="ADAL" clId="{30080FAE-8BED-4989-BF95-B6E96F48C61F}" dt="2024-03-17T17:12:17.789" v="1538" actId="115"/>
          <ac:spMkLst>
            <pc:docMk/>
            <pc:sldMk cId="1464748724" sldId="350"/>
            <ac:spMk id="13" creationId="{58E13EE4-A863-216C-3C50-39109E4C4C93}"/>
          </ac:spMkLst>
        </pc:spChg>
        <pc:spChg chg="mod">
          <ac:chgData name="Fahad, Ahammad" userId="82f7d7ce-da8b-4815-8cff-9b27cd434a93" providerId="ADAL" clId="{30080FAE-8BED-4989-BF95-B6E96F48C61F}" dt="2024-03-17T16:57:47.552" v="140" actId="20577"/>
          <ac:spMkLst>
            <pc:docMk/>
            <pc:sldMk cId="1464748724" sldId="350"/>
            <ac:spMk id="16" creationId="{9F6A24FD-EFFE-4ED5-9255-53C41298EDA7}"/>
          </ac:spMkLst>
        </pc:spChg>
        <pc:picChg chg="del">
          <ac:chgData name="Fahad, Ahammad" userId="82f7d7ce-da8b-4815-8cff-9b27cd434a93" providerId="ADAL" clId="{30080FAE-8BED-4989-BF95-B6E96F48C61F}" dt="2024-03-17T16:58:25.747" v="142" actId="478"/>
          <ac:picMkLst>
            <pc:docMk/>
            <pc:sldMk cId="1464748724" sldId="350"/>
            <ac:picMk id="3" creationId="{1FD9E6C3-A61E-FE73-9483-3C586EE9ECF7}"/>
          </ac:picMkLst>
        </pc:picChg>
      </pc:sldChg>
    </pc:docChg>
  </pc:docChgLst>
  <pc:docChgLst>
    <pc:chgData name="Fahad, Ahammad" userId="82f7d7ce-da8b-4815-8cff-9b27cd434a93" providerId="ADAL" clId="{822FCF9E-A8B6-498A-9C26-AC216CB59FF2}"/>
    <pc:docChg chg="undo custSel addSld modSld sldOrd">
      <pc:chgData name="Fahad, Ahammad" userId="82f7d7ce-da8b-4815-8cff-9b27cd434a93" providerId="ADAL" clId="{822FCF9E-A8B6-498A-9C26-AC216CB59FF2}" dt="2024-06-02T17:19:37.390" v="2239" actId="20577"/>
      <pc:docMkLst>
        <pc:docMk/>
      </pc:docMkLst>
      <pc:sldChg chg="addSp delSp modSp mod ord">
        <pc:chgData name="Fahad, Ahammad" userId="82f7d7ce-da8b-4815-8cff-9b27cd434a93" providerId="ADAL" clId="{822FCF9E-A8B6-498A-9C26-AC216CB59FF2}" dt="2024-06-02T17:09:20.579" v="1147" actId="20577"/>
        <pc:sldMkLst>
          <pc:docMk/>
          <pc:sldMk cId="1162829250" sldId="373"/>
        </pc:sldMkLst>
        <pc:spChg chg="mod">
          <ac:chgData name="Fahad, Ahammad" userId="82f7d7ce-da8b-4815-8cff-9b27cd434a93" providerId="ADAL" clId="{822FCF9E-A8B6-498A-9C26-AC216CB59FF2}" dt="2024-06-02T17:00:34.602" v="3" actId="6549"/>
          <ac:spMkLst>
            <pc:docMk/>
            <pc:sldMk cId="1162829250" sldId="373"/>
            <ac:spMk id="3" creationId="{DF3517A9-2C61-3150-ADD9-3669252FB107}"/>
          </ac:spMkLst>
        </pc:spChg>
        <pc:spChg chg="add mod">
          <ac:chgData name="Fahad, Ahammad" userId="82f7d7ce-da8b-4815-8cff-9b27cd434a93" providerId="ADAL" clId="{822FCF9E-A8B6-498A-9C26-AC216CB59FF2}" dt="2024-06-02T17:09:20.579" v="1147" actId="20577"/>
          <ac:spMkLst>
            <pc:docMk/>
            <pc:sldMk cId="1162829250" sldId="373"/>
            <ac:spMk id="4" creationId="{3A8E5C8B-F50A-7609-5E6E-DE0D447CF2D0}"/>
          </ac:spMkLst>
        </pc:spChg>
        <pc:spChg chg="del">
          <ac:chgData name="Fahad, Ahammad" userId="82f7d7ce-da8b-4815-8cff-9b27cd434a93" providerId="ADAL" clId="{822FCF9E-A8B6-498A-9C26-AC216CB59FF2}" dt="2024-06-02T17:00:47.706" v="7" actId="478"/>
          <ac:spMkLst>
            <pc:docMk/>
            <pc:sldMk cId="1162829250" sldId="373"/>
            <ac:spMk id="15" creationId="{1EBB021F-B3C5-E74A-35EB-F00F2F3B9B65}"/>
          </ac:spMkLst>
        </pc:spChg>
        <pc:spChg chg="del">
          <ac:chgData name="Fahad, Ahammad" userId="82f7d7ce-da8b-4815-8cff-9b27cd434a93" providerId="ADAL" clId="{822FCF9E-A8B6-498A-9C26-AC216CB59FF2}" dt="2024-06-02T17:00:46.265" v="6" actId="478"/>
          <ac:spMkLst>
            <pc:docMk/>
            <pc:sldMk cId="1162829250" sldId="373"/>
            <ac:spMk id="17" creationId="{FF4024A8-56C9-421B-BA53-26140E271EE6}"/>
          </ac:spMkLst>
        </pc:spChg>
        <pc:picChg chg="mod">
          <ac:chgData name="Fahad, Ahammad" userId="82f7d7ce-da8b-4815-8cff-9b27cd434a93" providerId="ADAL" clId="{822FCF9E-A8B6-498A-9C26-AC216CB59FF2}" dt="2024-06-02T17:04:00.911" v="572" actId="1076"/>
          <ac:picMkLst>
            <pc:docMk/>
            <pc:sldMk cId="1162829250" sldId="373"/>
            <ac:picMk id="6" creationId="{8827479D-C524-67B2-E1C5-26ABAE47DA65}"/>
          </ac:picMkLst>
        </pc:picChg>
        <pc:picChg chg="add mod">
          <ac:chgData name="Fahad, Ahammad" userId="82f7d7ce-da8b-4815-8cff-9b27cd434a93" providerId="ADAL" clId="{822FCF9E-A8B6-498A-9C26-AC216CB59FF2}" dt="2024-06-02T17:05:30.719" v="786" actId="14100"/>
          <ac:picMkLst>
            <pc:docMk/>
            <pc:sldMk cId="1162829250" sldId="373"/>
            <ac:picMk id="8" creationId="{C8575DEE-0600-3D7F-A121-27EA81777216}"/>
          </ac:picMkLst>
        </pc:picChg>
        <pc:picChg chg="del">
          <ac:chgData name="Fahad, Ahammad" userId="82f7d7ce-da8b-4815-8cff-9b27cd434a93" providerId="ADAL" clId="{822FCF9E-A8B6-498A-9C26-AC216CB59FF2}" dt="2024-06-02T17:00:36.309" v="4" actId="478"/>
          <ac:picMkLst>
            <pc:docMk/>
            <pc:sldMk cId="1162829250" sldId="373"/>
            <ac:picMk id="12" creationId="{F0DE7DE6-9B47-3626-1C68-6F48536B4D7D}"/>
          </ac:picMkLst>
        </pc:picChg>
        <pc:picChg chg="del">
          <ac:chgData name="Fahad, Ahammad" userId="82f7d7ce-da8b-4815-8cff-9b27cd434a93" providerId="ADAL" clId="{822FCF9E-A8B6-498A-9C26-AC216CB59FF2}" dt="2024-06-02T17:00:42.449" v="5" actId="478"/>
          <ac:picMkLst>
            <pc:docMk/>
            <pc:sldMk cId="1162829250" sldId="373"/>
            <ac:picMk id="14" creationId="{72DA76A9-90A2-59CE-E0FF-701C996988BE}"/>
          </ac:picMkLst>
        </pc:picChg>
      </pc:sldChg>
      <pc:sldChg chg="ord">
        <pc:chgData name="Fahad, Ahammad" userId="82f7d7ce-da8b-4815-8cff-9b27cd434a93" providerId="ADAL" clId="{822FCF9E-A8B6-498A-9C26-AC216CB59FF2}" dt="2024-06-02T17:00:13.977" v="1"/>
        <pc:sldMkLst>
          <pc:docMk/>
          <pc:sldMk cId="3636406438" sldId="374"/>
        </pc:sldMkLst>
      </pc:sldChg>
      <pc:sldChg chg="ord">
        <pc:chgData name="Fahad, Ahammad" userId="82f7d7ce-da8b-4815-8cff-9b27cd434a93" providerId="ADAL" clId="{822FCF9E-A8B6-498A-9C26-AC216CB59FF2}" dt="2024-06-02T17:00:13.977" v="1"/>
        <pc:sldMkLst>
          <pc:docMk/>
          <pc:sldMk cId="3579897274" sldId="375"/>
        </pc:sldMkLst>
      </pc:sldChg>
      <pc:sldChg chg="add ord">
        <pc:chgData name="Fahad, Ahammad" userId="82f7d7ce-da8b-4815-8cff-9b27cd434a93" providerId="ADAL" clId="{822FCF9E-A8B6-498A-9C26-AC216CB59FF2}" dt="2024-06-02T17:07:35.862" v="1029"/>
        <pc:sldMkLst>
          <pc:docMk/>
          <pc:sldMk cId="4172094050" sldId="376"/>
        </pc:sldMkLst>
      </pc:sldChg>
      <pc:sldChg chg="addSp delSp modSp add mod">
        <pc:chgData name="Fahad, Ahammad" userId="82f7d7ce-da8b-4815-8cff-9b27cd434a93" providerId="ADAL" clId="{822FCF9E-A8B6-498A-9C26-AC216CB59FF2}" dt="2024-06-02T17:16:06.117" v="1473" actId="1076"/>
        <pc:sldMkLst>
          <pc:docMk/>
          <pc:sldMk cId="120559938" sldId="377"/>
        </pc:sldMkLst>
        <pc:spChg chg="mod">
          <ac:chgData name="Fahad, Ahammad" userId="82f7d7ce-da8b-4815-8cff-9b27cd434a93" providerId="ADAL" clId="{822FCF9E-A8B6-498A-9C26-AC216CB59FF2}" dt="2024-06-02T17:11:40.077" v="1373" actId="20577"/>
          <ac:spMkLst>
            <pc:docMk/>
            <pc:sldMk cId="120559938" sldId="377"/>
            <ac:spMk id="4" creationId="{3A8E5C8B-F50A-7609-5E6E-DE0D447CF2D0}"/>
          </ac:spMkLst>
        </pc:spChg>
        <pc:spChg chg="del">
          <ac:chgData name="Fahad, Ahammad" userId="82f7d7ce-da8b-4815-8cff-9b27cd434a93" providerId="ADAL" clId="{822FCF9E-A8B6-498A-9C26-AC216CB59FF2}" dt="2024-06-02T17:09:31.711" v="1149" actId="478"/>
          <ac:spMkLst>
            <pc:docMk/>
            <pc:sldMk cId="120559938" sldId="377"/>
            <ac:spMk id="7" creationId="{A9A6160F-1F92-F14A-2985-E3F5B159A443}"/>
          </ac:spMkLst>
        </pc:spChg>
        <pc:spChg chg="del">
          <ac:chgData name="Fahad, Ahammad" userId="82f7d7ce-da8b-4815-8cff-9b27cd434a93" providerId="ADAL" clId="{822FCF9E-A8B6-498A-9C26-AC216CB59FF2}" dt="2024-06-02T17:09:31.711" v="1149" actId="478"/>
          <ac:spMkLst>
            <pc:docMk/>
            <pc:sldMk cId="120559938" sldId="377"/>
            <ac:spMk id="10" creationId="{491FD821-D968-A5BC-8D42-4BEFFC4E497A}"/>
          </ac:spMkLst>
        </pc:spChg>
        <pc:spChg chg="add mod">
          <ac:chgData name="Fahad, Ahammad" userId="82f7d7ce-da8b-4815-8cff-9b27cd434a93" providerId="ADAL" clId="{822FCF9E-A8B6-498A-9C26-AC216CB59FF2}" dt="2024-06-02T17:14:14.007" v="1423" actId="20577"/>
          <ac:spMkLst>
            <pc:docMk/>
            <pc:sldMk cId="120559938" sldId="377"/>
            <ac:spMk id="18" creationId="{411B6AB5-26B4-53A8-7466-A4FDA793EBF8}"/>
          </ac:spMkLst>
        </pc:spChg>
        <pc:spChg chg="add mod">
          <ac:chgData name="Fahad, Ahammad" userId="82f7d7ce-da8b-4815-8cff-9b27cd434a93" providerId="ADAL" clId="{822FCF9E-A8B6-498A-9C26-AC216CB59FF2}" dt="2024-06-02T17:16:06.117" v="1473" actId="1076"/>
          <ac:spMkLst>
            <pc:docMk/>
            <pc:sldMk cId="120559938" sldId="377"/>
            <ac:spMk id="26" creationId="{C735B2CB-CB35-84BA-F51E-C4927510CFEC}"/>
          </ac:spMkLst>
        </pc:spChg>
        <pc:picChg chg="del">
          <ac:chgData name="Fahad, Ahammad" userId="82f7d7ce-da8b-4815-8cff-9b27cd434a93" providerId="ADAL" clId="{822FCF9E-A8B6-498A-9C26-AC216CB59FF2}" dt="2024-06-02T17:09:31.711" v="1149" actId="478"/>
          <ac:picMkLst>
            <pc:docMk/>
            <pc:sldMk cId="120559938" sldId="377"/>
            <ac:picMk id="6" creationId="{8827479D-C524-67B2-E1C5-26ABAE47DA65}"/>
          </ac:picMkLst>
        </pc:picChg>
        <pc:picChg chg="del">
          <ac:chgData name="Fahad, Ahammad" userId="82f7d7ce-da8b-4815-8cff-9b27cd434a93" providerId="ADAL" clId="{822FCF9E-A8B6-498A-9C26-AC216CB59FF2}" dt="2024-06-02T17:09:31.711" v="1149" actId="478"/>
          <ac:picMkLst>
            <pc:docMk/>
            <pc:sldMk cId="120559938" sldId="377"/>
            <ac:picMk id="8" creationId="{C8575DEE-0600-3D7F-A121-27EA81777216}"/>
          </ac:picMkLst>
        </pc:picChg>
        <pc:picChg chg="add mod">
          <ac:chgData name="Fahad, Ahammad" userId="82f7d7ce-da8b-4815-8cff-9b27cd434a93" providerId="ADAL" clId="{822FCF9E-A8B6-498A-9C26-AC216CB59FF2}" dt="2024-06-02T17:15:21.202" v="1427" actId="14100"/>
          <ac:picMkLst>
            <pc:docMk/>
            <pc:sldMk cId="120559938" sldId="377"/>
            <ac:picMk id="9" creationId="{40FA0174-8A3D-0A03-C078-1A6194CB6848}"/>
          </ac:picMkLst>
        </pc:picChg>
        <pc:picChg chg="add mod">
          <ac:chgData name="Fahad, Ahammad" userId="82f7d7ce-da8b-4815-8cff-9b27cd434a93" providerId="ADAL" clId="{822FCF9E-A8B6-498A-9C26-AC216CB59FF2}" dt="2024-06-02T17:15:24.128" v="1428" actId="14100"/>
          <ac:picMkLst>
            <pc:docMk/>
            <pc:sldMk cId="120559938" sldId="377"/>
            <ac:picMk id="12" creationId="{CC59042B-5FD7-6EE4-97FB-E1CC538FEE0C}"/>
          </ac:picMkLst>
        </pc:picChg>
        <pc:picChg chg="add mod">
          <ac:chgData name="Fahad, Ahammad" userId="82f7d7ce-da8b-4815-8cff-9b27cd434a93" providerId="ADAL" clId="{822FCF9E-A8B6-498A-9C26-AC216CB59FF2}" dt="2024-06-02T17:12:52.412" v="1380" actId="1076"/>
          <ac:picMkLst>
            <pc:docMk/>
            <pc:sldMk cId="120559938" sldId="377"/>
            <ac:picMk id="14" creationId="{BD5D06F4-11DB-F8E1-4B9C-291326B5F400}"/>
          </ac:picMkLst>
        </pc:picChg>
        <pc:picChg chg="add mod">
          <ac:chgData name="Fahad, Ahammad" userId="82f7d7ce-da8b-4815-8cff-9b27cd434a93" providerId="ADAL" clId="{822FCF9E-A8B6-498A-9C26-AC216CB59FF2}" dt="2024-06-02T17:15:26.194" v="1429" actId="1076"/>
          <ac:picMkLst>
            <pc:docMk/>
            <pc:sldMk cId="120559938" sldId="377"/>
            <ac:picMk id="20" creationId="{A12FA263-EE0D-7250-B7B3-9767AADEDAB2}"/>
          </ac:picMkLst>
        </pc:picChg>
        <pc:cxnChg chg="add mod">
          <ac:chgData name="Fahad, Ahammad" userId="82f7d7ce-da8b-4815-8cff-9b27cd434a93" providerId="ADAL" clId="{822FCF9E-A8B6-498A-9C26-AC216CB59FF2}" dt="2024-06-02T17:13:02.904" v="1382" actId="13822"/>
          <ac:cxnSpMkLst>
            <pc:docMk/>
            <pc:sldMk cId="120559938" sldId="377"/>
            <ac:cxnSpMk id="17" creationId="{5FCC4FCD-15AA-5433-7CE6-300E0CBB28A7}"/>
          </ac:cxnSpMkLst>
        </pc:cxnChg>
        <pc:cxnChg chg="add del">
          <ac:chgData name="Fahad, Ahammad" userId="82f7d7ce-da8b-4815-8cff-9b27cd434a93" providerId="ADAL" clId="{822FCF9E-A8B6-498A-9C26-AC216CB59FF2}" dt="2024-06-02T17:15:35.985" v="1431" actId="11529"/>
          <ac:cxnSpMkLst>
            <pc:docMk/>
            <pc:sldMk cId="120559938" sldId="377"/>
            <ac:cxnSpMk id="22" creationId="{9EEA1AFB-87A6-E582-870D-E24EFBDF82B1}"/>
          </ac:cxnSpMkLst>
        </pc:cxnChg>
        <pc:cxnChg chg="add mod">
          <ac:chgData name="Fahad, Ahammad" userId="82f7d7ce-da8b-4815-8cff-9b27cd434a93" providerId="ADAL" clId="{822FCF9E-A8B6-498A-9C26-AC216CB59FF2}" dt="2024-06-02T17:15:49.287" v="1436" actId="1076"/>
          <ac:cxnSpMkLst>
            <pc:docMk/>
            <pc:sldMk cId="120559938" sldId="377"/>
            <ac:cxnSpMk id="23" creationId="{F7D66F6F-3BDF-27AD-1881-501CC0CBC903}"/>
          </ac:cxnSpMkLst>
        </pc:cxnChg>
      </pc:sldChg>
      <pc:sldChg chg="addSp delSp modSp add mod">
        <pc:chgData name="Fahad, Ahammad" userId="82f7d7ce-da8b-4815-8cff-9b27cd434a93" providerId="ADAL" clId="{822FCF9E-A8B6-498A-9C26-AC216CB59FF2}" dt="2024-06-02T17:19:37.390" v="2239" actId="20577"/>
        <pc:sldMkLst>
          <pc:docMk/>
          <pc:sldMk cId="3639559491" sldId="378"/>
        </pc:sldMkLst>
        <pc:spChg chg="mod">
          <ac:chgData name="Fahad, Ahammad" userId="82f7d7ce-da8b-4815-8cff-9b27cd434a93" providerId="ADAL" clId="{822FCF9E-A8B6-498A-9C26-AC216CB59FF2}" dt="2024-06-02T17:16:28.013" v="1475" actId="6549"/>
          <ac:spMkLst>
            <pc:docMk/>
            <pc:sldMk cId="3639559491" sldId="378"/>
            <ac:spMk id="4" creationId="{3A8E5C8B-F50A-7609-5E6E-DE0D447CF2D0}"/>
          </ac:spMkLst>
        </pc:spChg>
        <pc:spChg chg="add mod">
          <ac:chgData name="Fahad, Ahammad" userId="82f7d7ce-da8b-4815-8cff-9b27cd434a93" providerId="ADAL" clId="{822FCF9E-A8B6-498A-9C26-AC216CB59FF2}" dt="2024-06-02T17:19:37.390" v="2239" actId="20577"/>
          <ac:spMkLst>
            <pc:docMk/>
            <pc:sldMk cId="3639559491" sldId="378"/>
            <ac:spMk id="5" creationId="{74D40708-9D3B-49EF-27D0-B81DF282FFD3}"/>
          </ac:spMkLst>
        </pc:spChg>
        <pc:spChg chg="del">
          <ac:chgData name="Fahad, Ahammad" userId="82f7d7ce-da8b-4815-8cff-9b27cd434a93" providerId="ADAL" clId="{822FCF9E-A8B6-498A-9C26-AC216CB59FF2}" dt="2024-06-02T17:16:31.733" v="1476" actId="478"/>
          <ac:spMkLst>
            <pc:docMk/>
            <pc:sldMk cId="3639559491" sldId="378"/>
            <ac:spMk id="18" creationId="{411B6AB5-26B4-53A8-7466-A4FDA793EBF8}"/>
          </ac:spMkLst>
        </pc:spChg>
        <pc:spChg chg="del">
          <ac:chgData name="Fahad, Ahammad" userId="82f7d7ce-da8b-4815-8cff-9b27cd434a93" providerId="ADAL" clId="{822FCF9E-A8B6-498A-9C26-AC216CB59FF2}" dt="2024-06-02T17:16:31.733" v="1476" actId="478"/>
          <ac:spMkLst>
            <pc:docMk/>
            <pc:sldMk cId="3639559491" sldId="378"/>
            <ac:spMk id="26" creationId="{C735B2CB-CB35-84BA-F51E-C4927510CFEC}"/>
          </ac:spMkLst>
        </pc:spChg>
        <pc:picChg chg="del">
          <ac:chgData name="Fahad, Ahammad" userId="82f7d7ce-da8b-4815-8cff-9b27cd434a93" providerId="ADAL" clId="{822FCF9E-A8B6-498A-9C26-AC216CB59FF2}" dt="2024-06-02T17:16:31.733" v="1476" actId="478"/>
          <ac:picMkLst>
            <pc:docMk/>
            <pc:sldMk cId="3639559491" sldId="378"/>
            <ac:picMk id="9" creationId="{40FA0174-8A3D-0A03-C078-1A6194CB6848}"/>
          </ac:picMkLst>
        </pc:picChg>
        <pc:picChg chg="del">
          <ac:chgData name="Fahad, Ahammad" userId="82f7d7ce-da8b-4815-8cff-9b27cd434a93" providerId="ADAL" clId="{822FCF9E-A8B6-498A-9C26-AC216CB59FF2}" dt="2024-06-02T17:16:31.733" v="1476" actId="478"/>
          <ac:picMkLst>
            <pc:docMk/>
            <pc:sldMk cId="3639559491" sldId="378"/>
            <ac:picMk id="12" creationId="{CC59042B-5FD7-6EE4-97FB-E1CC538FEE0C}"/>
          </ac:picMkLst>
        </pc:picChg>
        <pc:picChg chg="del">
          <ac:chgData name="Fahad, Ahammad" userId="82f7d7ce-da8b-4815-8cff-9b27cd434a93" providerId="ADAL" clId="{822FCF9E-A8B6-498A-9C26-AC216CB59FF2}" dt="2024-06-02T17:16:31.733" v="1476" actId="478"/>
          <ac:picMkLst>
            <pc:docMk/>
            <pc:sldMk cId="3639559491" sldId="378"/>
            <ac:picMk id="14" creationId="{BD5D06F4-11DB-F8E1-4B9C-291326B5F400}"/>
          </ac:picMkLst>
        </pc:picChg>
        <pc:picChg chg="del">
          <ac:chgData name="Fahad, Ahammad" userId="82f7d7ce-da8b-4815-8cff-9b27cd434a93" providerId="ADAL" clId="{822FCF9E-A8B6-498A-9C26-AC216CB59FF2}" dt="2024-06-02T17:16:31.733" v="1476" actId="478"/>
          <ac:picMkLst>
            <pc:docMk/>
            <pc:sldMk cId="3639559491" sldId="378"/>
            <ac:picMk id="20" creationId="{A12FA263-EE0D-7250-B7B3-9767AADEDAB2}"/>
          </ac:picMkLst>
        </pc:picChg>
        <pc:cxnChg chg="del">
          <ac:chgData name="Fahad, Ahammad" userId="82f7d7ce-da8b-4815-8cff-9b27cd434a93" providerId="ADAL" clId="{822FCF9E-A8B6-498A-9C26-AC216CB59FF2}" dt="2024-06-02T17:16:31.733" v="1476" actId="478"/>
          <ac:cxnSpMkLst>
            <pc:docMk/>
            <pc:sldMk cId="3639559491" sldId="378"/>
            <ac:cxnSpMk id="17" creationId="{5FCC4FCD-15AA-5433-7CE6-300E0CBB28A7}"/>
          </ac:cxnSpMkLst>
        </pc:cxnChg>
        <pc:cxnChg chg="del">
          <ac:chgData name="Fahad, Ahammad" userId="82f7d7ce-da8b-4815-8cff-9b27cd434a93" providerId="ADAL" clId="{822FCF9E-A8B6-498A-9C26-AC216CB59FF2}" dt="2024-06-02T17:16:31.733" v="1476" actId="478"/>
          <ac:cxnSpMkLst>
            <pc:docMk/>
            <pc:sldMk cId="3639559491" sldId="378"/>
            <ac:cxnSpMk id="23" creationId="{F7D66F6F-3BDF-27AD-1881-501CC0CBC903}"/>
          </ac:cxnSpMkLst>
        </pc:cxnChg>
      </pc:sldChg>
    </pc:docChg>
  </pc:docChgLst>
  <pc:docChgLst>
    <pc:chgData name="Fahad, Ahammad" userId="82f7d7ce-da8b-4815-8cff-9b27cd434a93" providerId="ADAL" clId="{6EB53202-F15F-4375-9422-A0D78294FF0C}"/>
    <pc:docChg chg="undo custSel addSld modSld sldOrd">
      <pc:chgData name="Fahad, Ahammad" userId="82f7d7ce-da8b-4815-8cff-9b27cd434a93" providerId="ADAL" clId="{6EB53202-F15F-4375-9422-A0D78294FF0C}" dt="2024-04-21T13:47:07.881" v="1849" actId="1076"/>
      <pc:docMkLst>
        <pc:docMk/>
      </pc:docMkLst>
      <pc:sldChg chg="modSp mod">
        <pc:chgData name="Fahad, Ahammad" userId="82f7d7ce-da8b-4815-8cff-9b27cd434a93" providerId="ADAL" clId="{6EB53202-F15F-4375-9422-A0D78294FF0C}" dt="2024-04-21T13:11:51.395" v="62" actId="207"/>
        <pc:sldMkLst>
          <pc:docMk/>
          <pc:sldMk cId="1340783448" sldId="331"/>
        </pc:sldMkLst>
        <pc:spChg chg="mod">
          <ac:chgData name="Fahad, Ahammad" userId="82f7d7ce-da8b-4815-8cff-9b27cd434a93" providerId="ADAL" clId="{6EB53202-F15F-4375-9422-A0D78294FF0C}" dt="2024-04-21T13:11:51.395" v="62" actId="207"/>
          <ac:spMkLst>
            <pc:docMk/>
            <pc:sldMk cId="1340783448" sldId="331"/>
            <ac:spMk id="3" creationId="{AA34EB28-A47E-552F-E882-B81A616AB337}"/>
          </ac:spMkLst>
        </pc:spChg>
      </pc:sldChg>
      <pc:sldChg chg="ord">
        <pc:chgData name="Fahad, Ahammad" userId="82f7d7ce-da8b-4815-8cff-9b27cd434a93" providerId="ADAL" clId="{6EB53202-F15F-4375-9422-A0D78294FF0C}" dt="2024-04-21T13:11:04.923" v="1"/>
        <pc:sldMkLst>
          <pc:docMk/>
          <pc:sldMk cId="512980485" sldId="358"/>
        </pc:sldMkLst>
      </pc:sldChg>
      <pc:sldChg chg="ord">
        <pc:chgData name="Fahad, Ahammad" userId="82f7d7ce-da8b-4815-8cff-9b27cd434a93" providerId="ADAL" clId="{6EB53202-F15F-4375-9422-A0D78294FF0C}" dt="2024-04-21T13:11:06.405" v="3"/>
        <pc:sldMkLst>
          <pc:docMk/>
          <pc:sldMk cId="151159707" sldId="359"/>
        </pc:sldMkLst>
      </pc:sldChg>
      <pc:sldChg chg="addSp delSp modSp add mod">
        <pc:chgData name="Fahad, Ahammad" userId="82f7d7ce-da8b-4815-8cff-9b27cd434a93" providerId="ADAL" clId="{6EB53202-F15F-4375-9422-A0D78294FF0C}" dt="2024-04-21T13:36:23.197" v="1838" actId="20577"/>
        <pc:sldMkLst>
          <pc:docMk/>
          <pc:sldMk cId="2186141073" sldId="360"/>
        </pc:sldMkLst>
        <pc:spChg chg="del">
          <ac:chgData name="Fahad, Ahammad" userId="82f7d7ce-da8b-4815-8cff-9b27cd434a93" providerId="ADAL" clId="{6EB53202-F15F-4375-9422-A0D78294FF0C}" dt="2024-04-21T13:13:37.422" v="166" actId="478"/>
          <ac:spMkLst>
            <pc:docMk/>
            <pc:sldMk cId="2186141073" sldId="360"/>
            <ac:spMk id="5" creationId="{8537F19E-71E9-A89A-BBBC-026D6CDD6A01}"/>
          </ac:spMkLst>
        </pc:spChg>
        <pc:spChg chg="del">
          <ac:chgData name="Fahad, Ahammad" userId="82f7d7ce-da8b-4815-8cff-9b27cd434a93" providerId="ADAL" clId="{6EB53202-F15F-4375-9422-A0D78294FF0C}" dt="2024-04-21T13:13:37.422" v="166" actId="478"/>
          <ac:spMkLst>
            <pc:docMk/>
            <pc:sldMk cId="2186141073" sldId="360"/>
            <ac:spMk id="6" creationId="{8ECFBCDB-1FA5-ED83-E227-66E1FDA19C23}"/>
          </ac:spMkLst>
        </pc:spChg>
        <pc:spChg chg="del">
          <ac:chgData name="Fahad, Ahammad" userId="82f7d7ce-da8b-4815-8cff-9b27cd434a93" providerId="ADAL" clId="{6EB53202-F15F-4375-9422-A0D78294FF0C}" dt="2024-04-21T13:13:37.422" v="166" actId="478"/>
          <ac:spMkLst>
            <pc:docMk/>
            <pc:sldMk cId="2186141073" sldId="360"/>
            <ac:spMk id="7" creationId="{00101175-2B9D-9E37-C974-89BEB0E8858B}"/>
          </ac:spMkLst>
        </pc:spChg>
        <pc:spChg chg="del">
          <ac:chgData name="Fahad, Ahammad" userId="82f7d7ce-da8b-4815-8cff-9b27cd434a93" providerId="ADAL" clId="{6EB53202-F15F-4375-9422-A0D78294FF0C}" dt="2024-04-21T13:13:37.422" v="166" actId="478"/>
          <ac:spMkLst>
            <pc:docMk/>
            <pc:sldMk cId="2186141073" sldId="360"/>
            <ac:spMk id="8" creationId="{1A8EE2F8-88E5-D750-7509-1B7DF34140A0}"/>
          </ac:spMkLst>
        </pc:spChg>
        <pc:spChg chg="del">
          <ac:chgData name="Fahad, Ahammad" userId="82f7d7ce-da8b-4815-8cff-9b27cd434a93" providerId="ADAL" clId="{6EB53202-F15F-4375-9422-A0D78294FF0C}" dt="2024-04-21T13:13:37.422" v="166" actId="478"/>
          <ac:spMkLst>
            <pc:docMk/>
            <pc:sldMk cId="2186141073" sldId="360"/>
            <ac:spMk id="9" creationId="{BE2C1BD6-38B0-67A8-FFDC-CC19D09F5A65}"/>
          </ac:spMkLst>
        </pc:spChg>
        <pc:spChg chg="add mod">
          <ac:chgData name="Fahad, Ahammad" userId="82f7d7ce-da8b-4815-8cff-9b27cd434a93" providerId="ADAL" clId="{6EB53202-F15F-4375-9422-A0D78294FF0C}" dt="2024-04-21T13:19:44.655" v="196" actId="1076"/>
          <ac:spMkLst>
            <pc:docMk/>
            <pc:sldMk cId="2186141073" sldId="360"/>
            <ac:spMk id="10" creationId="{8520E535-BBD1-5B37-BCA6-BB8B3E7F1654}"/>
          </ac:spMkLst>
        </pc:spChg>
        <pc:spChg chg="add mod">
          <ac:chgData name="Fahad, Ahammad" userId="82f7d7ce-da8b-4815-8cff-9b27cd434a93" providerId="ADAL" clId="{6EB53202-F15F-4375-9422-A0D78294FF0C}" dt="2024-04-21T13:20:20.271" v="214" actId="207"/>
          <ac:spMkLst>
            <pc:docMk/>
            <pc:sldMk cId="2186141073" sldId="360"/>
            <ac:spMk id="11" creationId="{DF1898B1-7F86-CA9F-34D0-8B1180ABF2CB}"/>
          </ac:spMkLst>
        </pc:spChg>
        <pc:spChg chg="add mod">
          <ac:chgData name="Fahad, Ahammad" userId="82f7d7ce-da8b-4815-8cff-9b27cd434a93" providerId="ADAL" clId="{6EB53202-F15F-4375-9422-A0D78294FF0C}" dt="2024-04-21T13:36:23.197" v="1838" actId="20577"/>
          <ac:spMkLst>
            <pc:docMk/>
            <pc:sldMk cId="2186141073" sldId="360"/>
            <ac:spMk id="12" creationId="{7C1E6D27-D1A0-36A9-172C-5179A8909B2A}"/>
          </ac:spMkLst>
        </pc:spChg>
        <pc:spChg chg="mod">
          <ac:chgData name="Fahad, Ahammad" userId="82f7d7ce-da8b-4815-8cff-9b27cd434a93" providerId="ADAL" clId="{6EB53202-F15F-4375-9422-A0D78294FF0C}" dt="2024-04-21T13:13:30.245" v="164" actId="6549"/>
          <ac:spMkLst>
            <pc:docMk/>
            <pc:sldMk cId="2186141073" sldId="360"/>
            <ac:spMk id="13" creationId="{58E13EE4-A863-216C-3C50-39109E4C4C93}"/>
          </ac:spMkLst>
        </pc:spChg>
        <pc:spChg chg="mod">
          <ac:chgData name="Fahad, Ahammad" userId="82f7d7ce-da8b-4815-8cff-9b27cd434a93" providerId="ADAL" clId="{6EB53202-F15F-4375-9422-A0D78294FF0C}" dt="2024-04-21T13:13:25.339" v="163" actId="20577"/>
          <ac:spMkLst>
            <pc:docMk/>
            <pc:sldMk cId="2186141073" sldId="360"/>
            <ac:spMk id="16" creationId="{9F6A24FD-EFFE-4ED5-9255-53C41298EDA7}"/>
          </ac:spMkLst>
        </pc:spChg>
        <pc:picChg chg="del">
          <ac:chgData name="Fahad, Ahammad" userId="82f7d7ce-da8b-4815-8cff-9b27cd434a93" providerId="ADAL" clId="{6EB53202-F15F-4375-9422-A0D78294FF0C}" dt="2024-04-21T13:13:34.012" v="165" actId="478"/>
          <ac:picMkLst>
            <pc:docMk/>
            <pc:sldMk cId="2186141073" sldId="360"/>
            <ac:picMk id="3" creationId="{1FD9E6C3-A61E-FE73-9483-3C586EE9ECF7}"/>
          </ac:picMkLst>
        </pc:picChg>
        <pc:picChg chg="add mod">
          <ac:chgData name="Fahad, Ahammad" userId="82f7d7ce-da8b-4815-8cff-9b27cd434a93" providerId="ADAL" clId="{6EB53202-F15F-4375-9422-A0D78294FF0C}" dt="2024-04-21T13:19:16.320" v="170" actId="1076"/>
          <ac:picMkLst>
            <pc:docMk/>
            <pc:sldMk cId="2186141073" sldId="360"/>
            <ac:picMk id="4" creationId="{9CFD907A-549D-A887-8757-DC4693D89027}"/>
          </ac:picMkLst>
        </pc:picChg>
        <pc:picChg chg="add mod">
          <ac:chgData name="Fahad, Ahammad" userId="82f7d7ce-da8b-4815-8cff-9b27cd434a93" providerId="ADAL" clId="{6EB53202-F15F-4375-9422-A0D78294FF0C}" dt="2024-04-21T13:26:08.793" v="743" actId="1076"/>
          <ac:picMkLst>
            <pc:docMk/>
            <pc:sldMk cId="2186141073" sldId="360"/>
            <ac:picMk id="15" creationId="{A59AB5AA-5380-64F0-F951-3592B96699DE}"/>
          </ac:picMkLst>
        </pc:picChg>
      </pc:sldChg>
      <pc:sldChg chg="addSp delSp modSp add mod">
        <pc:chgData name="Fahad, Ahammad" userId="82f7d7ce-da8b-4815-8cff-9b27cd434a93" providerId="ADAL" clId="{6EB53202-F15F-4375-9422-A0D78294FF0C}" dt="2024-04-21T13:47:07.881" v="1849" actId="1076"/>
        <pc:sldMkLst>
          <pc:docMk/>
          <pc:sldMk cId="844550949" sldId="361"/>
        </pc:sldMkLst>
        <pc:spChg chg="add mod">
          <ac:chgData name="Fahad, Ahammad" userId="82f7d7ce-da8b-4815-8cff-9b27cd434a93" providerId="ADAL" clId="{6EB53202-F15F-4375-9422-A0D78294FF0C}" dt="2024-04-21T13:30:27.254" v="1226" actId="13822"/>
          <ac:spMkLst>
            <pc:docMk/>
            <pc:sldMk cId="844550949" sldId="361"/>
            <ac:spMk id="2" creationId="{D3E8FDE7-6EA1-74D4-731B-A18F6CF13EC4}"/>
          </ac:spMkLst>
        </pc:spChg>
        <pc:spChg chg="add del mod">
          <ac:chgData name="Fahad, Ahammad" userId="82f7d7ce-da8b-4815-8cff-9b27cd434a93" providerId="ADAL" clId="{6EB53202-F15F-4375-9422-A0D78294FF0C}" dt="2024-04-21T13:30:29.443" v="1227" actId="478"/>
          <ac:spMkLst>
            <pc:docMk/>
            <pc:sldMk cId="844550949" sldId="361"/>
            <ac:spMk id="3" creationId="{5BA5F404-2615-44B4-59B0-0537B3466BF7}"/>
          </ac:spMkLst>
        </pc:spChg>
        <pc:spChg chg="add del mod">
          <ac:chgData name="Fahad, Ahammad" userId="82f7d7ce-da8b-4815-8cff-9b27cd434a93" providerId="ADAL" clId="{6EB53202-F15F-4375-9422-A0D78294FF0C}" dt="2024-04-21T13:30:32.035" v="1228" actId="478"/>
          <ac:spMkLst>
            <pc:docMk/>
            <pc:sldMk cId="844550949" sldId="361"/>
            <ac:spMk id="5" creationId="{5970EC7B-BE0C-312E-10F7-F38CDCE587FC}"/>
          </ac:spMkLst>
        </pc:spChg>
        <pc:spChg chg="add mod">
          <ac:chgData name="Fahad, Ahammad" userId="82f7d7ce-da8b-4815-8cff-9b27cd434a93" providerId="ADAL" clId="{6EB53202-F15F-4375-9422-A0D78294FF0C}" dt="2024-04-21T13:47:07.881" v="1849" actId="1076"/>
          <ac:spMkLst>
            <pc:docMk/>
            <pc:sldMk cId="844550949" sldId="361"/>
            <ac:spMk id="6" creationId="{CBB1B3F7-152F-F48B-A300-F25589C5BA06}"/>
          </ac:spMkLst>
        </pc:spChg>
        <pc:spChg chg="add mod">
          <ac:chgData name="Fahad, Ahammad" userId="82f7d7ce-da8b-4815-8cff-9b27cd434a93" providerId="ADAL" clId="{6EB53202-F15F-4375-9422-A0D78294FF0C}" dt="2024-04-21T13:47:00.315" v="1844" actId="1076"/>
          <ac:spMkLst>
            <pc:docMk/>
            <pc:sldMk cId="844550949" sldId="361"/>
            <ac:spMk id="7" creationId="{D71CC1B1-1D6C-0C56-B1D8-FEFC4A407E03}"/>
          </ac:spMkLst>
        </pc:spChg>
        <pc:spChg chg="add mod">
          <ac:chgData name="Fahad, Ahammad" userId="82f7d7ce-da8b-4815-8cff-9b27cd434a93" providerId="ADAL" clId="{6EB53202-F15F-4375-9422-A0D78294FF0C}" dt="2024-04-21T13:47:02.455" v="1846" actId="1076"/>
          <ac:spMkLst>
            <pc:docMk/>
            <pc:sldMk cId="844550949" sldId="361"/>
            <ac:spMk id="8" creationId="{C6851A59-8438-8E8D-E475-C12087787ACB}"/>
          </ac:spMkLst>
        </pc:spChg>
        <pc:spChg chg="add mod">
          <ac:chgData name="Fahad, Ahammad" userId="82f7d7ce-da8b-4815-8cff-9b27cd434a93" providerId="ADAL" clId="{6EB53202-F15F-4375-9422-A0D78294FF0C}" dt="2024-04-21T13:36:44.541" v="1841" actId="5793"/>
          <ac:spMkLst>
            <pc:docMk/>
            <pc:sldMk cId="844550949" sldId="361"/>
            <ac:spMk id="9" creationId="{46D7536C-9B15-F1FD-65C3-87EF774605C9}"/>
          </ac:spMkLst>
        </pc:spChg>
        <pc:spChg chg="del">
          <ac:chgData name="Fahad, Ahammad" userId="82f7d7ce-da8b-4815-8cff-9b27cd434a93" providerId="ADAL" clId="{6EB53202-F15F-4375-9422-A0D78294FF0C}" dt="2024-04-21T13:29:56.218" v="1217" actId="478"/>
          <ac:spMkLst>
            <pc:docMk/>
            <pc:sldMk cId="844550949" sldId="361"/>
            <ac:spMk id="10" creationId="{8520E535-BBD1-5B37-BCA6-BB8B3E7F1654}"/>
          </ac:spMkLst>
        </pc:spChg>
        <pc:spChg chg="del mod">
          <ac:chgData name="Fahad, Ahammad" userId="82f7d7ce-da8b-4815-8cff-9b27cd434a93" providerId="ADAL" clId="{6EB53202-F15F-4375-9422-A0D78294FF0C}" dt="2024-04-21T13:29:59.696" v="1219" actId="478"/>
          <ac:spMkLst>
            <pc:docMk/>
            <pc:sldMk cId="844550949" sldId="361"/>
            <ac:spMk id="11" creationId="{DF1898B1-7F86-CA9F-34D0-8B1180ABF2CB}"/>
          </ac:spMkLst>
        </pc:spChg>
        <pc:spChg chg="mod">
          <ac:chgData name="Fahad, Ahammad" userId="82f7d7ce-da8b-4815-8cff-9b27cd434a93" providerId="ADAL" clId="{6EB53202-F15F-4375-9422-A0D78294FF0C}" dt="2024-04-21T13:29:39.487" v="1214" actId="6549"/>
          <ac:spMkLst>
            <pc:docMk/>
            <pc:sldMk cId="844550949" sldId="361"/>
            <ac:spMk id="12" creationId="{7C1E6D27-D1A0-36A9-172C-5179A8909B2A}"/>
          </ac:spMkLst>
        </pc:spChg>
        <pc:picChg chg="mod modCrop">
          <ac:chgData name="Fahad, Ahammad" userId="82f7d7ce-da8b-4815-8cff-9b27cd434a93" providerId="ADAL" clId="{6EB53202-F15F-4375-9422-A0D78294FF0C}" dt="2024-04-21T13:47:04.883" v="1848" actId="1076"/>
          <ac:picMkLst>
            <pc:docMk/>
            <pc:sldMk cId="844550949" sldId="361"/>
            <ac:picMk id="4" creationId="{9CFD907A-549D-A887-8757-DC4693D89027}"/>
          </ac:picMkLst>
        </pc:picChg>
        <pc:picChg chg="del">
          <ac:chgData name="Fahad, Ahammad" userId="82f7d7ce-da8b-4815-8cff-9b27cd434a93" providerId="ADAL" clId="{6EB53202-F15F-4375-9422-A0D78294FF0C}" dt="2024-04-21T13:29:43.567" v="1215" actId="478"/>
          <ac:picMkLst>
            <pc:docMk/>
            <pc:sldMk cId="844550949" sldId="361"/>
            <ac:picMk id="15" creationId="{A59AB5AA-5380-64F0-F951-3592B96699DE}"/>
          </ac:picMkLst>
        </pc:picChg>
        <pc:cxnChg chg="add del mod">
          <ac:chgData name="Fahad, Ahammad" userId="82f7d7ce-da8b-4815-8cff-9b27cd434a93" providerId="ADAL" clId="{6EB53202-F15F-4375-9422-A0D78294FF0C}" dt="2024-04-21T13:35:41.627" v="1814" actId="478"/>
          <ac:cxnSpMkLst>
            <pc:docMk/>
            <pc:sldMk cId="844550949" sldId="361"/>
            <ac:cxnSpMk id="17" creationId="{48456AFF-A08F-99B1-8A23-E4DBE18DE5D5}"/>
          </ac:cxnSpMkLst>
        </pc:cxnChg>
      </pc:sldChg>
    </pc:docChg>
  </pc:docChgLst>
  <pc:docChgLst>
    <pc:chgData name="Ahammad" userId="82f7d7ce-da8b-4815-8cff-9b27cd434a93" providerId="ADAL" clId="{5F2CE42C-232A-4AF0-A2BC-D7E7C116AC80}"/>
    <pc:docChg chg="undo custSel addSld delSld modSld sldOrd">
      <pc:chgData name="Ahammad" userId="82f7d7ce-da8b-4815-8cff-9b27cd434a93" providerId="ADAL" clId="{5F2CE42C-232A-4AF0-A2BC-D7E7C116AC80}" dt="2023-12-25T08:58:41.439" v="4852" actId="20577"/>
      <pc:docMkLst>
        <pc:docMk/>
      </pc:docMkLst>
      <pc:sldChg chg="modSp mod">
        <pc:chgData name="Ahammad" userId="82f7d7ce-da8b-4815-8cff-9b27cd434a93" providerId="ADAL" clId="{5F2CE42C-232A-4AF0-A2BC-D7E7C116AC80}" dt="2023-12-15T15:00:09.611" v="1919" actId="20577"/>
        <pc:sldMkLst>
          <pc:docMk/>
          <pc:sldMk cId="1896023276" sldId="302"/>
        </pc:sldMkLst>
        <pc:spChg chg="mod">
          <ac:chgData name="Ahammad" userId="82f7d7ce-da8b-4815-8cff-9b27cd434a93" providerId="ADAL" clId="{5F2CE42C-232A-4AF0-A2BC-D7E7C116AC80}" dt="2023-12-15T15:00:09.611" v="1919" actId="20577"/>
          <ac:spMkLst>
            <pc:docMk/>
            <pc:sldMk cId="1896023276" sldId="302"/>
            <ac:spMk id="16" creationId="{9F6A24FD-EFFE-4ED5-9255-53C41298EDA7}"/>
          </ac:spMkLst>
        </pc:spChg>
      </pc:sldChg>
      <pc:sldChg chg="ord">
        <pc:chgData name="Ahammad" userId="82f7d7ce-da8b-4815-8cff-9b27cd434a93" providerId="ADAL" clId="{5F2CE42C-232A-4AF0-A2BC-D7E7C116AC80}" dt="2023-12-25T08:47:47.103" v="4192"/>
        <pc:sldMkLst>
          <pc:docMk/>
          <pc:sldMk cId="1218721988" sldId="309"/>
        </pc:sldMkLst>
      </pc:sldChg>
      <pc:sldChg chg="modSp mod">
        <pc:chgData name="Ahammad" userId="82f7d7ce-da8b-4815-8cff-9b27cd434a93" providerId="ADAL" clId="{5F2CE42C-232A-4AF0-A2BC-D7E7C116AC80}" dt="2023-12-15T14:59:44.097" v="1917" actId="14100"/>
        <pc:sldMkLst>
          <pc:docMk/>
          <pc:sldMk cId="3129811050" sldId="320"/>
        </pc:sldMkLst>
        <pc:spChg chg="mod">
          <ac:chgData name="Ahammad" userId="82f7d7ce-da8b-4815-8cff-9b27cd434a93" providerId="ADAL" clId="{5F2CE42C-232A-4AF0-A2BC-D7E7C116AC80}" dt="2023-12-15T14:59:44.097" v="1917" actId="14100"/>
          <ac:spMkLst>
            <pc:docMk/>
            <pc:sldMk cId="3129811050" sldId="320"/>
            <ac:spMk id="82" creationId="{A1EF0275-FD14-AB89-F9BF-E4559C821EF9}"/>
          </ac:spMkLst>
        </pc:spChg>
        <pc:cxnChg chg="mod">
          <ac:chgData name="Ahammad" userId="82f7d7ce-da8b-4815-8cff-9b27cd434a93" providerId="ADAL" clId="{5F2CE42C-232A-4AF0-A2BC-D7E7C116AC80}" dt="2023-12-15T14:59:44.097" v="1917" actId="14100"/>
          <ac:cxnSpMkLst>
            <pc:docMk/>
            <pc:sldMk cId="3129811050" sldId="320"/>
            <ac:cxnSpMk id="90" creationId="{0FC0B9A6-66B1-5C73-A280-5357AE7B2BF0}"/>
          </ac:cxnSpMkLst>
        </pc:cxnChg>
      </pc:sldChg>
      <pc:sldChg chg="ord">
        <pc:chgData name="Ahammad" userId="82f7d7ce-da8b-4815-8cff-9b27cd434a93" providerId="ADAL" clId="{5F2CE42C-232A-4AF0-A2BC-D7E7C116AC80}" dt="2023-12-15T15:00:49.918" v="1923"/>
        <pc:sldMkLst>
          <pc:docMk/>
          <pc:sldMk cId="3093026043" sldId="321"/>
        </pc:sldMkLst>
      </pc:sldChg>
      <pc:sldChg chg="addSp delSp modSp mod delAnim modAnim">
        <pc:chgData name="Ahammad" userId="82f7d7ce-da8b-4815-8cff-9b27cd434a93" providerId="ADAL" clId="{5F2CE42C-232A-4AF0-A2BC-D7E7C116AC80}" dt="2023-12-25T08:41:27.959" v="3602" actId="13926"/>
        <pc:sldMkLst>
          <pc:docMk/>
          <pc:sldMk cId="372988383" sldId="326"/>
        </pc:sldMkLst>
        <pc:spChg chg="add del mod">
          <ac:chgData name="Ahammad" userId="82f7d7ce-da8b-4815-8cff-9b27cd434a93" providerId="ADAL" clId="{5F2CE42C-232A-4AF0-A2BC-D7E7C116AC80}" dt="2023-12-15T14:52:47.511" v="1547" actId="478"/>
          <ac:spMkLst>
            <pc:docMk/>
            <pc:sldMk cId="372988383" sldId="326"/>
            <ac:spMk id="4" creationId="{E5E1FB63-D40E-5CD3-A5DA-B5AB04918C3C}"/>
          </ac:spMkLst>
        </pc:spChg>
        <pc:spChg chg="add mod">
          <ac:chgData name="Ahammad" userId="82f7d7ce-da8b-4815-8cff-9b27cd434a93" providerId="ADAL" clId="{5F2CE42C-232A-4AF0-A2BC-D7E7C116AC80}" dt="2023-12-25T08:29:14.923" v="3336" actId="1036"/>
          <ac:spMkLst>
            <pc:docMk/>
            <pc:sldMk cId="372988383" sldId="326"/>
            <ac:spMk id="13" creationId="{A35EEA5D-DC2E-AF1C-4173-45FAD154AFA1}"/>
          </ac:spMkLst>
        </pc:spChg>
        <pc:spChg chg="add mod">
          <ac:chgData name="Ahammad" userId="82f7d7ce-da8b-4815-8cff-9b27cd434a93" providerId="ADAL" clId="{5F2CE42C-232A-4AF0-A2BC-D7E7C116AC80}" dt="2023-12-25T08:29:14.923" v="3336" actId="1036"/>
          <ac:spMkLst>
            <pc:docMk/>
            <pc:sldMk cId="372988383" sldId="326"/>
            <ac:spMk id="14" creationId="{38E1D15C-D5F0-F815-ECF8-1D1FB6DEDA79}"/>
          </ac:spMkLst>
        </pc:spChg>
        <pc:spChg chg="mod">
          <ac:chgData name="Ahammad" userId="82f7d7ce-da8b-4815-8cff-9b27cd434a93" providerId="ADAL" clId="{5F2CE42C-232A-4AF0-A2BC-D7E7C116AC80}" dt="2023-12-25T08:41:27.959" v="3602" actId="13926"/>
          <ac:spMkLst>
            <pc:docMk/>
            <pc:sldMk cId="372988383" sldId="326"/>
            <ac:spMk id="15" creationId="{1820C171-E398-D41F-BE31-BA62CA4561B4}"/>
          </ac:spMkLst>
        </pc:spChg>
        <pc:spChg chg="add mod">
          <ac:chgData name="Ahammad" userId="82f7d7ce-da8b-4815-8cff-9b27cd434a93" providerId="ADAL" clId="{5F2CE42C-232A-4AF0-A2BC-D7E7C116AC80}" dt="2023-12-25T08:31:50.167" v="3454" actId="1076"/>
          <ac:spMkLst>
            <pc:docMk/>
            <pc:sldMk cId="372988383" sldId="326"/>
            <ac:spMk id="21" creationId="{A22C4818-EA84-AC87-9F6E-3F029FA31E45}"/>
          </ac:spMkLst>
        </pc:spChg>
        <pc:spChg chg="del">
          <ac:chgData name="Ahammad" userId="82f7d7ce-da8b-4815-8cff-9b27cd434a93" providerId="ADAL" clId="{5F2CE42C-232A-4AF0-A2BC-D7E7C116AC80}" dt="2023-12-15T14:21:38.338" v="1" actId="478"/>
          <ac:spMkLst>
            <pc:docMk/>
            <pc:sldMk cId="372988383" sldId="326"/>
            <ac:spMk id="22" creationId="{6BDDC427-6C2C-8B08-53A2-422CAFDF7C22}"/>
          </ac:spMkLst>
        </pc:spChg>
        <pc:spChg chg="del">
          <ac:chgData name="Ahammad" userId="82f7d7ce-da8b-4815-8cff-9b27cd434a93" providerId="ADAL" clId="{5F2CE42C-232A-4AF0-A2BC-D7E7C116AC80}" dt="2023-12-15T14:21:38.338" v="1" actId="478"/>
          <ac:spMkLst>
            <pc:docMk/>
            <pc:sldMk cId="372988383" sldId="326"/>
            <ac:spMk id="23" creationId="{43680475-D3A4-5CDB-5E05-64165854981F}"/>
          </ac:spMkLst>
        </pc:spChg>
        <pc:grpChg chg="add mod">
          <ac:chgData name="Ahammad" userId="82f7d7ce-da8b-4815-8cff-9b27cd434a93" providerId="ADAL" clId="{5F2CE42C-232A-4AF0-A2BC-D7E7C116AC80}" dt="2023-12-25T08:31:46.966" v="3453" actId="1076"/>
          <ac:grpSpMkLst>
            <pc:docMk/>
            <pc:sldMk cId="372988383" sldId="326"/>
            <ac:grpSpMk id="10" creationId="{9129D680-60B7-4434-A3F7-95F5E611DAC1}"/>
          </ac:grpSpMkLst>
        </pc:grpChg>
        <pc:grpChg chg="add mod">
          <ac:chgData name="Ahammad" userId="82f7d7ce-da8b-4815-8cff-9b27cd434a93" providerId="ADAL" clId="{5F2CE42C-232A-4AF0-A2BC-D7E7C116AC80}" dt="2023-12-25T08:29:14.923" v="3336" actId="1036"/>
          <ac:grpSpMkLst>
            <pc:docMk/>
            <pc:sldMk cId="372988383" sldId="326"/>
            <ac:grpSpMk id="12" creationId="{69447221-77EF-5D15-08A9-097CEAD5A8E0}"/>
          </ac:grpSpMkLst>
        </pc:grpChg>
        <pc:picChg chg="add del mod">
          <ac:chgData name="Ahammad" userId="82f7d7ce-da8b-4815-8cff-9b27cd434a93" providerId="ADAL" clId="{5F2CE42C-232A-4AF0-A2BC-D7E7C116AC80}" dt="2023-12-25T08:00:44.370" v="1966" actId="478"/>
          <ac:picMkLst>
            <pc:docMk/>
            <pc:sldMk cId="372988383" sldId="326"/>
            <ac:picMk id="3" creationId="{7ADFE6F5-F806-5EAA-FDB9-66994C5CB2AE}"/>
          </ac:picMkLst>
        </pc:picChg>
        <pc:picChg chg="add mod modCrop">
          <ac:chgData name="Ahammad" userId="82f7d7ce-da8b-4815-8cff-9b27cd434a93" providerId="ADAL" clId="{5F2CE42C-232A-4AF0-A2BC-D7E7C116AC80}" dt="2023-12-25T08:19:16.125" v="2693" actId="164"/>
          <ac:picMkLst>
            <pc:docMk/>
            <pc:sldMk cId="372988383" sldId="326"/>
            <ac:picMk id="5" creationId="{07A165DC-D657-F260-6D43-FFFF0EBDBB2C}"/>
          </ac:picMkLst>
        </pc:picChg>
        <pc:picChg chg="del">
          <ac:chgData name="Ahammad" userId="82f7d7ce-da8b-4815-8cff-9b27cd434a93" providerId="ADAL" clId="{5F2CE42C-232A-4AF0-A2BC-D7E7C116AC80}" dt="2023-12-15T14:21:38.338" v="1" actId="478"/>
          <ac:picMkLst>
            <pc:docMk/>
            <pc:sldMk cId="372988383" sldId="326"/>
            <ac:picMk id="6" creationId="{BEB52772-AA88-9D7C-41AB-7AEE94673CEE}"/>
          </ac:picMkLst>
        </pc:picChg>
        <pc:picChg chg="add mod modCrop">
          <ac:chgData name="Ahammad" userId="82f7d7ce-da8b-4815-8cff-9b27cd434a93" providerId="ADAL" clId="{5F2CE42C-232A-4AF0-A2BC-D7E7C116AC80}" dt="2023-12-25T08:20:23.280" v="2719" actId="14100"/>
          <ac:picMkLst>
            <pc:docMk/>
            <pc:sldMk cId="372988383" sldId="326"/>
            <ac:picMk id="7" creationId="{6C5C0A99-4985-EC8F-1C18-BFA8A0ED07F0}"/>
          </ac:picMkLst>
        </pc:picChg>
        <pc:picChg chg="add mod">
          <ac:chgData name="Ahammad" userId="82f7d7ce-da8b-4815-8cff-9b27cd434a93" providerId="ADAL" clId="{5F2CE42C-232A-4AF0-A2BC-D7E7C116AC80}" dt="2023-12-25T08:19:16.125" v="2693" actId="164"/>
          <ac:picMkLst>
            <pc:docMk/>
            <pc:sldMk cId="372988383" sldId="326"/>
            <ac:picMk id="9" creationId="{F3DCDE63-9CE3-392A-19C2-D79C55F3DB12}"/>
          </ac:picMkLst>
        </pc:picChg>
        <pc:picChg chg="add mod">
          <ac:chgData name="Ahammad" userId="82f7d7ce-da8b-4815-8cff-9b27cd434a93" providerId="ADAL" clId="{5F2CE42C-232A-4AF0-A2BC-D7E7C116AC80}" dt="2023-12-25T08:20:14.412" v="2717" actId="164"/>
          <ac:picMkLst>
            <pc:docMk/>
            <pc:sldMk cId="372988383" sldId="326"/>
            <ac:picMk id="11" creationId="{B09E43D5-2BC4-6D67-59E7-E2AB1D78EF64}"/>
          </ac:picMkLst>
        </pc:picChg>
        <pc:picChg chg="add mod">
          <ac:chgData name="Ahammad" userId="82f7d7ce-da8b-4815-8cff-9b27cd434a93" providerId="ADAL" clId="{5F2CE42C-232A-4AF0-A2BC-D7E7C116AC80}" dt="2023-12-25T08:31:02.654" v="3393" actId="1076"/>
          <ac:picMkLst>
            <pc:docMk/>
            <pc:sldMk cId="372988383" sldId="326"/>
            <ac:picMk id="18" creationId="{BAEE69C7-87A4-C928-5373-EC868B8F3F2F}"/>
          </ac:picMkLst>
        </pc:picChg>
        <pc:picChg chg="add mod">
          <ac:chgData name="Ahammad" userId="82f7d7ce-da8b-4815-8cff-9b27cd434a93" providerId="ADAL" clId="{5F2CE42C-232A-4AF0-A2BC-D7E7C116AC80}" dt="2023-12-25T08:30:56.013" v="3391" actId="14100"/>
          <ac:picMkLst>
            <pc:docMk/>
            <pc:sldMk cId="372988383" sldId="326"/>
            <ac:picMk id="20" creationId="{0CE1A65A-B391-6DEF-595D-11D6E95F0944}"/>
          </ac:picMkLst>
        </pc:picChg>
        <pc:cxnChg chg="del">
          <ac:chgData name="Ahammad" userId="82f7d7ce-da8b-4815-8cff-9b27cd434a93" providerId="ADAL" clId="{5F2CE42C-232A-4AF0-A2BC-D7E7C116AC80}" dt="2023-12-15T14:21:38.338" v="1" actId="478"/>
          <ac:cxnSpMkLst>
            <pc:docMk/>
            <pc:sldMk cId="372988383" sldId="326"/>
            <ac:cxnSpMk id="14" creationId="{9A71FDD1-A8BB-9CCE-9EDA-0E419583A762}"/>
          </ac:cxnSpMkLst>
        </pc:cxnChg>
        <pc:cxnChg chg="del">
          <ac:chgData name="Ahammad" userId="82f7d7ce-da8b-4815-8cff-9b27cd434a93" providerId="ADAL" clId="{5F2CE42C-232A-4AF0-A2BC-D7E7C116AC80}" dt="2023-12-15T14:21:38.338" v="1" actId="478"/>
          <ac:cxnSpMkLst>
            <pc:docMk/>
            <pc:sldMk cId="372988383" sldId="326"/>
            <ac:cxnSpMk id="18" creationId="{D66A9E8E-1DD9-0137-1A2E-D38204E3D02C}"/>
          </ac:cxnSpMkLst>
        </pc:cxnChg>
      </pc:sldChg>
      <pc:sldChg chg="addSp delSp modSp add mod delAnim">
        <pc:chgData name="Ahammad" userId="82f7d7ce-da8b-4815-8cff-9b27cd434a93" providerId="ADAL" clId="{5F2CE42C-232A-4AF0-A2BC-D7E7C116AC80}" dt="2023-12-25T08:58:41.439" v="4852" actId="20577"/>
        <pc:sldMkLst>
          <pc:docMk/>
          <pc:sldMk cId="953359124" sldId="327"/>
        </pc:sldMkLst>
        <pc:spChg chg="add mod">
          <ac:chgData name="Ahammad" userId="82f7d7ce-da8b-4815-8cff-9b27cd434a93" providerId="ADAL" clId="{5F2CE42C-232A-4AF0-A2BC-D7E7C116AC80}" dt="2023-12-25T08:58:41.439" v="4852" actId="20577"/>
          <ac:spMkLst>
            <pc:docMk/>
            <pc:sldMk cId="953359124" sldId="327"/>
            <ac:spMk id="5" creationId="{44E3D619-19C7-1896-DDD7-B9942DF78811}"/>
          </ac:spMkLst>
        </pc:spChg>
        <pc:spChg chg="del">
          <ac:chgData name="Ahammad" userId="82f7d7ce-da8b-4815-8cff-9b27cd434a93" providerId="ADAL" clId="{5F2CE42C-232A-4AF0-A2BC-D7E7C116AC80}" dt="2023-12-15T14:58:21.578" v="1883" actId="478"/>
          <ac:spMkLst>
            <pc:docMk/>
            <pc:sldMk cId="953359124" sldId="327"/>
            <ac:spMk id="15" creationId="{1820C171-E398-D41F-BE31-BA62CA4561B4}"/>
          </ac:spMkLst>
        </pc:spChg>
        <pc:spChg chg="del">
          <ac:chgData name="Ahammad" userId="82f7d7ce-da8b-4815-8cff-9b27cd434a93" providerId="ADAL" clId="{5F2CE42C-232A-4AF0-A2BC-D7E7C116AC80}" dt="2023-12-15T14:58:15.195" v="1882" actId="478"/>
          <ac:spMkLst>
            <pc:docMk/>
            <pc:sldMk cId="953359124" sldId="327"/>
            <ac:spMk id="16" creationId="{9F6A24FD-EFFE-4ED5-9255-53C41298EDA7}"/>
          </ac:spMkLst>
        </pc:spChg>
        <pc:picChg chg="del">
          <ac:chgData name="Ahammad" userId="82f7d7ce-da8b-4815-8cff-9b27cd434a93" providerId="ADAL" clId="{5F2CE42C-232A-4AF0-A2BC-D7E7C116AC80}" dt="2023-12-15T14:58:22.957" v="1884" actId="478"/>
          <ac:picMkLst>
            <pc:docMk/>
            <pc:sldMk cId="953359124" sldId="327"/>
            <ac:picMk id="3" creationId="{7ADFE6F5-F806-5EAA-FDB9-66994C5CB2AE}"/>
          </ac:picMkLst>
        </pc:picChg>
      </pc:sldChg>
      <pc:sldChg chg="del">
        <pc:chgData name="Ahammad" userId="82f7d7ce-da8b-4815-8cff-9b27cd434a93" providerId="ADAL" clId="{5F2CE42C-232A-4AF0-A2BC-D7E7C116AC80}" dt="2023-12-15T14:21:24.522" v="0" actId="47"/>
        <pc:sldMkLst>
          <pc:docMk/>
          <pc:sldMk cId="2700231798" sldId="327"/>
        </pc:sldMkLst>
      </pc:sldChg>
      <pc:sldChg chg="modSp add mod ord">
        <pc:chgData name="Ahammad" userId="82f7d7ce-da8b-4815-8cff-9b27cd434a93" providerId="ADAL" clId="{5F2CE42C-232A-4AF0-A2BC-D7E7C116AC80}" dt="2023-12-25T08:58:31.339" v="4845" actId="20577"/>
        <pc:sldMkLst>
          <pc:docMk/>
          <pc:sldMk cId="1788171711" sldId="328"/>
        </pc:sldMkLst>
        <pc:spChg chg="mod">
          <ac:chgData name="Ahammad" userId="82f7d7ce-da8b-4815-8cff-9b27cd434a93" providerId="ADAL" clId="{5F2CE42C-232A-4AF0-A2BC-D7E7C116AC80}" dt="2023-12-25T08:58:31.339" v="4845" actId="20577"/>
          <ac:spMkLst>
            <pc:docMk/>
            <pc:sldMk cId="1788171711" sldId="328"/>
            <ac:spMk id="5" creationId="{44E3D619-19C7-1896-DDD7-B9942DF78811}"/>
          </ac:spMkLst>
        </pc:spChg>
      </pc:sldChg>
      <pc:sldChg chg="addSp delSp modSp add mod">
        <pc:chgData name="Ahammad" userId="82f7d7ce-da8b-4815-8cff-9b27cd434a93" providerId="ADAL" clId="{5F2CE42C-232A-4AF0-A2BC-D7E7C116AC80}" dt="2023-12-25T08:40:01.919" v="3539" actId="1076"/>
        <pc:sldMkLst>
          <pc:docMk/>
          <pc:sldMk cId="1647430125" sldId="329"/>
        </pc:sldMkLst>
        <pc:spChg chg="del">
          <ac:chgData name="Ahammad" userId="82f7d7ce-da8b-4815-8cff-9b27cd434a93" providerId="ADAL" clId="{5F2CE42C-232A-4AF0-A2BC-D7E7C116AC80}" dt="2023-12-25T08:23:27.702" v="2876" actId="478"/>
          <ac:spMkLst>
            <pc:docMk/>
            <pc:sldMk cId="1647430125" sldId="329"/>
            <ac:spMk id="13" creationId="{A35EEA5D-DC2E-AF1C-4173-45FAD154AFA1}"/>
          </ac:spMkLst>
        </pc:spChg>
        <pc:spChg chg="del">
          <ac:chgData name="Ahammad" userId="82f7d7ce-da8b-4815-8cff-9b27cd434a93" providerId="ADAL" clId="{5F2CE42C-232A-4AF0-A2BC-D7E7C116AC80}" dt="2023-12-25T08:23:23.536" v="2875" actId="478"/>
          <ac:spMkLst>
            <pc:docMk/>
            <pc:sldMk cId="1647430125" sldId="329"/>
            <ac:spMk id="14" creationId="{38E1D15C-D5F0-F815-ECF8-1D1FB6DEDA79}"/>
          </ac:spMkLst>
        </pc:spChg>
        <pc:spChg chg="mod">
          <ac:chgData name="Ahammad" userId="82f7d7ce-da8b-4815-8cff-9b27cd434a93" providerId="ADAL" clId="{5F2CE42C-232A-4AF0-A2BC-D7E7C116AC80}" dt="2023-12-25T08:26:58.445" v="3297" actId="20577"/>
          <ac:spMkLst>
            <pc:docMk/>
            <pc:sldMk cId="1647430125" sldId="329"/>
            <ac:spMk id="15" creationId="{1820C171-E398-D41F-BE31-BA62CA4561B4}"/>
          </ac:spMkLst>
        </pc:spChg>
        <pc:spChg chg="add mod">
          <ac:chgData name="Ahammad" userId="82f7d7ce-da8b-4815-8cff-9b27cd434a93" providerId="ADAL" clId="{5F2CE42C-232A-4AF0-A2BC-D7E7C116AC80}" dt="2023-12-25T08:39:21.745" v="3507" actId="404"/>
          <ac:spMkLst>
            <pc:docMk/>
            <pc:sldMk cId="1647430125" sldId="329"/>
            <ac:spMk id="25" creationId="{0D950509-C669-F1BD-B8A4-1C40C9A3C376}"/>
          </ac:spMkLst>
        </pc:spChg>
        <pc:spChg chg="add mod">
          <ac:chgData name="Ahammad" userId="82f7d7ce-da8b-4815-8cff-9b27cd434a93" providerId="ADAL" clId="{5F2CE42C-232A-4AF0-A2BC-D7E7C116AC80}" dt="2023-12-25T08:40:01.919" v="3539" actId="1076"/>
          <ac:spMkLst>
            <pc:docMk/>
            <pc:sldMk cId="1647430125" sldId="329"/>
            <ac:spMk id="26" creationId="{564AEE4B-183E-7722-B44C-63353CADA79C}"/>
          </ac:spMkLst>
        </pc:spChg>
        <pc:grpChg chg="del">
          <ac:chgData name="Ahammad" userId="82f7d7ce-da8b-4815-8cff-9b27cd434a93" providerId="ADAL" clId="{5F2CE42C-232A-4AF0-A2BC-D7E7C116AC80}" dt="2023-12-25T08:23:23.536" v="2875" actId="478"/>
          <ac:grpSpMkLst>
            <pc:docMk/>
            <pc:sldMk cId="1647430125" sldId="329"/>
            <ac:grpSpMk id="10" creationId="{9129D680-60B7-4434-A3F7-95F5E611DAC1}"/>
          </ac:grpSpMkLst>
        </pc:grpChg>
        <pc:grpChg chg="del">
          <ac:chgData name="Ahammad" userId="82f7d7ce-da8b-4815-8cff-9b27cd434a93" providerId="ADAL" clId="{5F2CE42C-232A-4AF0-A2BC-D7E7C116AC80}" dt="2023-12-25T08:23:19.296" v="2874" actId="478"/>
          <ac:grpSpMkLst>
            <pc:docMk/>
            <pc:sldMk cId="1647430125" sldId="329"/>
            <ac:grpSpMk id="12" creationId="{69447221-77EF-5D15-08A9-097CEAD5A8E0}"/>
          </ac:grpSpMkLst>
        </pc:grpChg>
        <pc:grpChg chg="add mod">
          <ac:chgData name="Ahammad" userId="82f7d7ce-da8b-4815-8cff-9b27cd434a93" providerId="ADAL" clId="{5F2CE42C-232A-4AF0-A2BC-D7E7C116AC80}" dt="2023-12-25T08:35:40.493" v="3489" actId="14100"/>
          <ac:grpSpMkLst>
            <pc:docMk/>
            <pc:sldMk cId="1647430125" sldId="329"/>
            <ac:grpSpMk id="24" creationId="{B03253A7-8C4C-F29E-671A-8EEE9FFC4A27}"/>
          </ac:grpSpMkLst>
        </pc:grpChg>
        <pc:picChg chg="add mod">
          <ac:chgData name="Ahammad" userId="82f7d7ce-da8b-4815-8cff-9b27cd434a93" providerId="ADAL" clId="{5F2CE42C-232A-4AF0-A2BC-D7E7C116AC80}" dt="2023-12-25T08:25:40.299" v="3052" actId="14100"/>
          <ac:picMkLst>
            <pc:docMk/>
            <pc:sldMk cId="1647430125" sldId="329"/>
            <ac:picMk id="4" creationId="{8DF2ACFE-7572-EFD7-328C-F5465ECCBF9E}"/>
          </ac:picMkLst>
        </pc:picChg>
        <pc:picChg chg="add mod">
          <ac:chgData name="Ahammad" userId="82f7d7ce-da8b-4815-8cff-9b27cd434a93" providerId="ADAL" clId="{5F2CE42C-232A-4AF0-A2BC-D7E7C116AC80}" dt="2023-12-25T08:39:06.222" v="3492" actId="14100"/>
          <ac:picMkLst>
            <pc:docMk/>
            <pc:sldMk cId="1647430125" sldId="329"/>
            <ac:picMk id="8" creationId="{826BE265-7112-B66D-6D2B-B7995DD39FE7}"/>
          </ac:picMkLst>
        </pc:picChg>
        <pc:picChg chg="add mod">
          <ac:chgData name="Ahammad" userId="82f7d7ce-da8b-4815-8cff-9b27cd434a93" providerId="ADAL" clId="{5F2CE42C-232A-4AF0-A2BC-D7E7C116AC80}" dt="2023-12-25T08:35:35.187" v="3488" actId="164"/>
          <ac:picMkLst>
            <pc:docMk/>
            <pc:sldMk cId="1647430125" sldId="329"/>
            <ac:picMk id="18" creationId="{DA5C6759-3BE3-345C-516B-868AC3AE4F36}"/>
          </ac:picMkLst>
        </pc:picChg>
        <pc:picChg chg="add mod">
          <ac:chgData name="Ahammad" userId="82f7d7ce-da8b-4815-8cff-9b27cd434a93" providerId="ADAL" clId="{5F2CE42C-232A-4AF0-A2BC-D7E7C116AC80}" dt="2023-12-25T08:35:35.187" v="3488" actId="164"/>
          <ac:picMkLst>
            <pc:docMk/>
            <pc:sldMk cId="1647430125" sldId="329"/>
            <ac:picMk id="20" creationId="{68FFA75E-41D2-A9ED-6279-661D7ADFE7C6}"/>
          </ac:picMkLst>
        </pc:picChg>
        <pc:picChg chg="add mod">
          <ac:chgData name="Ahammad" userId="82f7d7ce-da8b-4815-8cff-9b27cd434a93" providerId="ADAL" clId="{5F2CE42C-232A-4AF0-A2BC-D7E7C116AC80}" dt="2023-12-25T08:35:35.187" v="3488" actId="164"/>
          <ac:picMkLst>
            <pc:docMk/>
            <pc:sldMk cId="1647430125" sldId="329"/>
            <ac:picMk id="22" creationId="{2D5E27ED-A758-8917-CB87-C8B05B9665F0}"/>
          </ac:picMkLst>
        </pc:picChg>
        <pc:picChg chg="add mod">
          <ac:chgData name="Ahammad" userId="82f7d7ce-da8b-4815-8cff-9b27cd434a93" providerId="ADAL" clId="{5F2CE42C-232A-4AF0-A2BC-D7E7C116AC80}" dt="2023-12-25T08:35:35.187" v="3488" actId="164"/>
          <ac:picMkLst>
            <pc:docMk/>
            <pc:sldMk cId="1647430125" sldId="329"/>
            <ac:picMk id="23" creationId="{7A9C16D1-DB58-2501-3D39-5FFB236471A7}"/>
          </ac:picMkLst>
        </pc:picChg>
      </pc:sldChg>
      <pc:sldChg chg="delSp modSp add mod">
        <pc:chgData name="Ahammad" userId="82f7d7ce-da8b-4815-8cff-9b27cd434a93" providerId="ADAL" clId="{5F2CE42C-232A-4AF0-A2BC-D7E7C116AC80}" dt="2023-12-25T08:47:09.704" v="4190" actId="20577"/>
        <pc:sldMkLst>
          <pc:docMk/>
          <pc:sldMk cId="2051112721" sldId="330"/>
        </pc:sldMkLst>
        <pc:spChg chg="del">
          <ac:chgData name="Ahammad" userId="82f7d7ce-da8b-4815-8cff-9b27cd434a93" providerId="ADAL" clId="{5F2CE42C-232A-4AF0-A2BC-D7E7C116AC80}" dt="2023-12-25T08:42:27.141" v="3604" actId="478"/>
          <ac:spMkLst>
            <pc:docMk/>
            <pc:sldMk cId="2051112721" sldId="330"/>
            <ac:spMk id="2" creationId="{7D6C12EE-9AD2-E777-96C2-A3EAC7615251}"/>
          </ac:spMkLst>
        </pc:spChg>
        <pc:spChg chg="mod">
          <ac:chgData name="Ahammad" userId="82f7d7ce-da8b-4815-8cff-9b27cd434a93" providerId="ADAL" clId="{5F2CE42C-232A-4AF0-A2BC-D7E7C116AC80}" dt="2023-12-25T08:47:09.704" v="4190" actId="20577"/>
          <ac:spMkLst>
            <pc:docMk/>
            <pc:sldMk cId="2051112721" sldId="330"/>
            <ac:spMk id="15" creationId="{1820C171-E398-D41F-BE31-BA62CA4561B4}"/>
          </ac:spMkLst>
        </pc:spChg>
        <pc:spChg chg="mod">
          <ac:chgData name="Ahammad" userId="82f7d7ce-da8b-4815-8cff-9b27cd434a93" providerId="ADAL" clId="{5F2CE42C-232A-4AF0-A2BC-D7E7C116AC80}" dt="2023-12-25T08:43:22.734" v="3684" actId="20577"/>
          <ac:spMkLst>
            <pc:docMk/>
            <pc:sldMk cId="2051112721" sldId="330"/>
            <ac:spMk id="16" creationId="{9F6A24FD-EFFE-4ED5-9255-53C41298EDA7}"/>
          </ac:spMkLst>
        </pc:spChg>
        <pc:spChg chg="del">
          <ac:chgData name="Ahammad" userId="82f7d7ce-da8b-4815-8cff-9b27cd434a93" providerId="ADAL" clId="{5F2CE42C-232A-4AF0-A2BC-D7E7C116AC80}" dt="2023-12-25T08:42:27.141" v="3604" actId="478"/>
          <ac:spMkLst>
            <pc:docMk/>
            <pc:sldMk cId="2051112721" sldId="330"/>
            <ac:spMk id="25" creationId="{0D950509-C669-F1BD-B8A4-1C40C9A3C376}"/>
          </ac:spMkLst>
        </pc:spChg>
        <pc:spChg chg="del">
          <ac:chgData name="Ahammad" userId="82f7d7ce-da8b-4815-8cff-9b27cd434a93" providerId="ADAL" clId="{5F2CE42C-232A-4AF0-A2BC-D7E7C116AC80}" dt="2023-12-25T08:42:31.234" v="3605" actId="478"/>
          <ac:spMkLst>
            <pc:docMk/>
            <pc:sldMk cId="2051112721" sldId="330"/>
            <ac:spMk id="26" creationId="{564AEE4B-183E-7722-B44C-63353CADA79C}"/>
          </ac:spMkLst>
        </pc:spChg>
        <pc:grpChg chg="del">
          <ac:chgData name="Ahammad" userId="82f7d7ce-da8b-4815-8cff-9b27cd434a93" providerId="ADAL" clId="{5F2CE42C-232A-4AF0-A2BC-D7E7C116AC80}" dt="2023-12-25T08:42:27.141" v="3604" actId="478"/>
          <ac:grpSpMkLst>
            <pc:docMk/>
            <pc:sldMk cId="2051112721" sldId="330"/>
            <ac:grpSpMk id="24" creationId="{B03253A7-8C4C-F29E-671A-8EEE9FFC4A27}"/>
          </ac:grpSpMkLst>
        </pc:grpChg>
        <pc:picChg chg="del">
          <ac:chgData name="Ahammad" userId="82f7d7ce-da8b-4815-8cff-9b27cd434a93" providerId="ADAL" clId="{5F2CE42C-232A-4AF0-A2BC-D7E7C116AC80}" dt="2023-12-25T08:42:27.141" v="3604" actId="478"/>
          <ac:picMkLst>
            <pc:docMk/>
            <pc:sldMk cId="2051112721" sldId="330"/>
            <ac:picMk id="4" creationId="{8DF2ACFE-7572-EFD7-328C-F5465ECCBF9E}"/>
          </ac:picMkLst>
        </pc:picChg>
        <pc:picChg chg="del">
          <ac:chgData name="Ahammad" userId="82f7d7ce-da8b-4815-8cff-9b27cd434a93" providerId="ADAL" clId="{5F2CE42C-232A-4AF0-A2BC-D7E7C116AC80}" dt="2023-12-25T08:42:27.141" v="3604" actId="478"/>
          <ac:picMkLst>
            <pc:docMk/>
            <pc:sldMk cId="2051112721" sldId="330"/>
            <ac:picMk id="8" creationId="{826BE265-7112-B66D-6D2B-B7995DD39FE7}"/>
          </ac:picMkLst>
        </pc:picChg>
      </pc:sldChg>
      <pc:sldChg chg="modSp add mod ord">
        <pc:chgData name="Ahammad" userId="82f7d7ce-da8b-4815-8cff-9b27cd434a93" providerId="ADAL" clId="{5F2CE42C-232A-4AF0-A2BC-D7E7C116AC80}" dt="2023-12-25T08:57:41.191" v="4838" actId="20577"/>
        <pc:sldMkLst>
          <pc:docMk/>
          <pc:sldMk cId="1340783448" sldId="331"/>
        </pc:sldMkLst>
        <pc:spChg chg="mod">
          <ac:chgData name="Ahammad" userId="82f7d7ce-da8b-4815-8cff-9b27cd434a93" providerId="ADAL" clId="{5F2CE42C-232A-4AF0-A2BC-D7E7C116AC80}" dt="2023-12-25T08:57:41.191" v="4838" actId="20577"/>
          <ac:spMkLst>
            <pc:docMk/>
            <pc:sldMk cId="1340783448" sldId="331"/>
            <ac:spMk id="3" creationId="{AA34EB28-A47E-552F-E882-B81A616AB337}"/>
          </ac:spMkLst>
        </pc:spChg>
      </pc:sldChg>
    </pc:docChg>
  </pc:docChgLst>
  <pc:docChgLst>
    <pc:chgData name="Ahammad Fahad" userId="82f7d7ce-da8b-4815-8cff-9b27cd434a93" providerId="ADAL" clId="{F59E7DFB-3AEE-4B4E-BBD8-A006A3D5B813}"/>
    <pc:docChg chg="undo custSel addSld modSld sldOrd">
      <pc:chgData name="Ahammad Fahad" userId="82f7d7ce-da8b-4815-8cff-9b27cd434a93" providerId="ADAL" clId="{F59E7DFB-3AEE-4B4E-BBD8-A006A3D5B813}" dt="2023-10-15T15:16:16.030" v="3258" actId="12"/>
      <pc:docMkLst>
        <pc:docMk/>
      </pc:docMkLst>
      <pc:sldChg chg="modSp mod">
        <pc:chgData name="Ahammad Fahad" userId="82f7d7ce-da8b-4815-8cff-9b27cd434a93" providerId="ADAL" clId="{F59E7DFB-3AEE-4B4E-BBD8-A006A3D5B813}" dt="2023-10-15T15:03:01.635" v="2497" actId="20577"/>
        <pc:sldMkLst>
          <pc:docMk/>
          <pc:sldMk cId="3490749611" sldId="302"/>
        </pc:sldMkLst>
        <pc:spChg chg="mod">
          <ac:chgData name="Ahammad Fahad" userId="82f7d7ce-da8b-4815-8cff-9b27cd434a93" providerId="ADAL" clId="{F59E7DFB-3AEE-4B4E-BBD8-A006A3D5B813}" dt="2023-10-15T14:58:41.003" v="2451" actId="403"/>
          <ac:spMkLst>
            <pc:docMk/>
            <pc:sldMk cId="3490749611" sldId="302"/>
            <ac:spMk id="2" creationId="{7D6C12EE-9AD2-E777-96C2-A3EAC7615251}"/>
          </ac:spMkLst>
        </pc:spChg>
        <pc:spChg chg="mod">
          <ac:chgData name="Ahammad Fahad" userId="82f7d7ce-da8b-4815-8cff-9b27cd434a93" providerId="ADAL" clId="{F59E7DFB-3AEE-4B4E-BBD8-A006A3D5B813}" dt="2023-10-15T15:03:01.635" v="2497" actId="20577"/>
          <ac:spMkLst>
            <pc:docMk/>
            <pc:sldMk cId="3490749611" sldId="302"/>
            <ac:spMk id="16" creationId="{9F6A24FD-EFFE-4ED5-9255-53C41298EDA7}"/>
          </ac:spMkLst>
        </pc:spChg>
        <pc:picChg chg="mod">
          <ac:chgData name="Ahammad Fahad" userId="82f7d7ce-da8b-4815-8cff-9b27cd434a93" providerId="ADAL" clId="{F59E7DFB-3AEE-4B4E-BBD8-A006A3D5B813}" dt="2023-10-15T14:58:44.230" v="2452" actId="1076"/>
          <ac:picMkLst>
            <pc:docMk/>
            <pc:sldMk cId="3490749611" sldId="302"/>
            <ac:picMk id="5" creationId="{A05480A6-D439-EF99-E6EC-563B894C6812}"/>
          </ac:picMkLst>
        </pc:picChg>
      </pc:sldChg>
      <pc:sldChg chg="modSp mod">
        <pc:chgData name="Ahammad Fahad" userId="82f7d7ce-da8b-4815-8cff-9b27cd434a93" providerId="ADAL" clId="{F59E7DFB-3AEE-4B4E-BBD8-A006A3D5B813}" dt="2023-10-15T14:30:32.199" v="571" actId="1076"/>
        <pc:sldMkLst>
          <pc:docMk/>
          <pc:sldMk cId="3811402417" sldId="303"/>
        </pc:sldMkLst>
        <pc:picChg chg="mod">
          <ac:chgData name="Ahammad Fahad" userId="82f7d7ce-da8b-4815-8cff-9b27cd434a93" providerId="ADAL" clId="{F59E7DFB-3AEE-4B4E-BBD8-A006A3D5B813}" dt="2023-10-15T14:30:32.199" v="571" actId="1076"/>
          <ac:picMkLst>
            <pc:docMk/>
            <pc:sldMk cId="3811402417" sldId="303"/>
            <ac:picMk id="13" creationId="{2523C560-BE44-B6E2-6A09-CBD041366775}"/>
          </ac:picMkLst>
        </pc:picChg>
      </pc:sldChg>
      <pc:sldChg chg="modSp mod">
        <pc:chgData name="Ahammad Fahad" userId="82f7d7ce-da8b-4815-8cff-9b27cd434a93" providerId="ADAL" clId="{F59E7DFB-3AEE-4B4E-BBD8-A006A3D5B813}" dt="2023-10-15T14:31:39.290" v="793" actId="5793"/>
        <pc:sldMkLst>
          <pc:docMk/>
          <pc:sldMk cId="3164928207" sldId="305"/>
        </pc:sldMkLst>
        <pc:spChg chg="mod">
          <ac:chgData name="Ahammad Fahad" userId="82f7d7ce-da8b-4815-8cff-9b27cd434a93" providerId="ADAL" clId="{F59E7DFB-3AEE-4B4E-BBD8-A006A3D5B813}" dt="2023-10-15T14:31:39.290" v="793" actId="5793"/>
          <ac:spMkLst>
            <pc:docMk/>
            <pc:sldMk cId="3164928207" sldId="305"/>
            <ac:spMk id="2" creationId="{59ADDD4D-EDE9-E3C4-968D-412CEB86C0B7}"/>
          </ac:spMkLst>
        </pc:spChg>
      </pc:sldChg>
      <pc:sldChg chg="modSp mod">
        <pc:chgData name="Ahammad Fahad" userId="82f7d7ce-da8b-4815-8cff-9b27cd434a93" providerId="ADAL" clId="{F59E7DFB-3AEE-4B4E-BBD8-A006A3D5B813}" dt="2023-10-15T15:02:46.501" v="2494" actId="20577"/>
        <pc:sldMkLst>
          <pc:docMk/>
          <pc:sldMk cId="4145095983" sldId="306"/>
        </pc:sldMkLst>
        <pc:spChg chg="mod">
          <ac:chgData name="Ahammad Fahad" userId="82f7d7ce-da8b-4815-8cff-9b27cd434a93" providerId="ADAL" clId="{F59E7DFB-3AEE-4B4E-BBD8-A006A3D5B813}" dt="2023-10-15T15:02:46.501" v="2494" actId="20577"/>
          <ac:spMkLst>
            <pc:docMk/>
            <pc:sldMk cId="4145095983" sldId="306"/>
            <ac:spMk id="16" creationId="{9F6A24FD-EFFE-4ED5-9255-53C41298EDA7}"/>
          </ac:spMkLst>
        </pc:spChg>
      </pc:sldChg>
      <pc:sldChg chg="modSp mod">
        <pc:chgData name="Ahammad Fahad" userId="82f7d7ce-da8b-4815-8cff-9b27cd434a93" providerId="ADAL" clId="{F59E7DFB-3AEE-4B4E-BBD8-A006A3D5B813}" dt="2023-10-15T15:02:04.371" v="2487" actId="20577"/>
        <pc:sldMkLst>
          <pc:docMk/>
          <pc:sldMk cId="225829062" sldId="308"/>
        </pc:sldMkLst>
        <pc:spChg chg="mod">
          <ac:chgData name="Ahammad Fahad" userId="82f7d7ce-da8b-4815-8cff-9b27cd434a93" providerId="ADAL" clId="{F59E7DFB-3AEE-4B4E-BBD8-A006A3D5B813}" dt="2023-10-15T15:02:04.371" v="2487" actId="20577"/>
          <ac:spMkLst>
            <pc:docMk/>
            <pc:sldMk cId="225829062" sldId="308"/>
            <ac:spMk id="16" creationId="{9F6A24FD-EFFE-4ED5-9255-53C41298EDA7}"/>
          </ac:spMkLst>
        </pc:spChg>
      </pc:sldChg>
      <pc:sldChg chg="addSp delSp modSp mod ord">
        <pc:chgData name="Ahammad Fahad" userId="82f7d7ce-da8b-4815-8cff-9b27cd434a93" providerId="ADAL" clId="{F59E7DFB-3AEE-4B4E-BBD8-A006A3D5B813}" dt="2023-10-15T15:09:59.768" v="2850" actId="20577"/>
        <pc:sldMkLst>
          <pc:docMk/>
          <pc:sldMk cId="1218721988" sldId="309"/>
        </pc:sldMkLst>
        <pc:spChg chg="del">
          <ac:chgData name="Ahammad Fahad" userId="82f7d7ce-da8b-4815-8cff-9b27cd434a93" providerId="ADAL" clId="{F59E7DFB-3AEE-4B4E-BBD8-A006A3D5B813}" dt="2023-10-15T14:41:08.447" v="1397" actId="478"/>
          <ac:spMkLst>
            <pc:docMk/>
            <pc:sldMk cId="1218721988" sldId="309"/>
            <ac:spMk id="2" creationId="{7D6C12EE-9AD2-E777-96C2-A3EAC7615251}"/>
          </ac:spMkLst>
        </pc:spChg>
        <pc:spChg chg="add mod">
          <ac:chgData name="Ahammad Fahad" userId="82f7d7ce-da8b-4815-8cff-9b27cd434a93" providerId="ADAL" clId="{F59E7DFB-3AEE-4B4E-BBD8-A006A3D5B813}" dt="2023-10-15T15:09:59.768" v="2850" actId="20577"/>
          <ac:spMkLst>
            <pc:docMk/>
            <pc:sldMk cId="1218721988" sldId="309"/>
            <ac:spMk id="3" creationId="{AA34EB28-A47E-552F-E882-B81A616AB337}"/>
          </ac:spMkLst>
        </pc:spChg>
        <pc:spChg chg="del">
          <ac:chgData name="Ahammad Fahad" userId="82f7d7ce-da8b-4815-8cff-9b27cd434a93" providerId="ADAL" clId="{F59E7DFB-3AEE-4B4E-BBD8-A006A3D5B813}" dt="2023-10-15T14:41:08.447" v="1397" actId="478"/>
          <ac:spMkLst>
            <pc:docMk/>
            <pc:sldMk cId="1218721988" sldId="309"/>
            <ac:spMk id="15" creationId="{1820C171-E398-D41F-BE31-BA62CA4561B4}"/>
          </ac:spMkLst>
        </pc:spChg>
        <pc:spChg chg="mod">
          <ac:chgData name="Ahammad Fahad" userId="82f7d7ce-da8b-4815-8cff-9b27cd434a93" providerId="ADAL" clId="{F59E7DFB-3AEE-4B4E-BBD8-A006A3D5B813}" dt="2023-10-15T14:59:01.106" v="2453" actId="14100"/>
          <ac:spMkLst>
            <pc:docMk/>
            <pc:sldMk cId="1218721988" sldId="309"/>
            <ac:spMk id="16" creationId="{9F6A24FD-EFFE-4ED5-9255-53C41298EDA7}"/>
          </ac:spMkLst>
        </pc:spChg>
        <pc:spChg chg="add del">
          <ac:chgData name="Ahammad Fahad" userId="82f7d7ce-da8b-4815-8cff-9b27cd434a93" providerId="ADAL" clId="{F59E7DFB-3AEE-4B4E-BBD8-A006A3D5B813}" dt="2023-10-15T14:41:08.447" v="1397" actId="478"/>
          <ac:spMkLst>
            <pc:docMk/>
            <pc:sldMk cId="1218721988" sldId="309"/>
            <ac:spMk id="120" creationId="{9292A3DC-A802-1BBF-AC10-446784CD98F8}"/>
          </ac:spMkLst>
        </pc:spChg>
        <pc:grpChg chg="add del">
          <ac:chgData name="Ahammad Fahad" userId="82f7d7ce-da8b-4815-8cff-9b27cd434a93" providerId="ADAL" clId="{F59E7DFB-3AEE-4B4E-BBD8-A006A3D5B813}" dt="2023-10-15T14:41:06.475" v="1396" actId="478"/>
          <ac:grpSpMkLst>
            <pc:docMk/>
            <pc:sldMk cId="1218721988" sldId="309"/>
            <ac:grpSpMk id="119" creationId="{867A7C96-07E9-3752-BC1C-74480E61B202}"/>
          </ac:grpSpMkLst>
        </pc:grpChg>
        <pc:cxnChg chg="mod">
          <ac:chgData name="Ahammad Fahad" userId="82f7d7ce-da8b-4815-8cff-9b27cd434a93" providerId="ADAL" clId="{F59E7DFB-3AEE-4B4E-BBD8-A006A3D5B813}" dt="2023-10-15T14:41:06.475" v="1396" actId="478"/>
          <ac:cxnSpMkLst>
            <pc:docMk/>
            <pc:sldMk cId="1218721988" sldId="309"/>
            <ac:cxnSpMk id="51" creationId="{3AF58444-AFD1-9959-F68D-1760C5BA4FB2}"/>
          </ac:cxnSpMkLst>
        </pc:cxnChg>
        <pc:cxnChg chg="mod">
          <ac:chgData name="Ahammad Fahad" userId="82f7d7ce-da8b-4815-8cff-9b27cd434a93" providerId="ADAL" clId="{F59E7DFB-3AEE-4B4E-BBD8-A006A3D5B813}" dt="2023-10-15T14:41:06.475" v="1396" actId="478"/>
          <ac:cxnSpMkLst>
            <pc:docMk/>
            <pc:sldMk cId="1218721988" sldId="309"/>
            <ac:cxnSpMk id="57" creationId="{A300764C-CB9C-2F00-855A-5BFBA8057012}"/>
          </ac:cxnSpMkLst>
        </pc:cxnChg>
        <pc:cxnChg chg="mod">
          <ac:chgData name="Ahammad Fahad" userId="82f7d7ce-da8b-4815-8cff-9b27cd434a93" providerId="ADAL" clId="{F59E7DFB-3AEE-4B4E-BBD8-A006A3D5B813}" dt="2023-10-15T14:41:06.475" v="1396" actId="478"/>
          <ac:cxnSpMkLst>
            <pc:docMk/>
            <pc:sldMk cId="1218721988" sldId="309"/>
            <ac:cxnSpMk id="109" creationId="{EC61364C-957B-3BEC-6BE6-27D5F78273C1}"/>
          </ac:cxnSpMkLst>
        </pc:cxnChg>
        <pc:cxnChg chg="mod">
          <ac:chgData name="Ahammad Fahad" userId="82f7d7ce-da8b-4815-8cff-9b27cd434a93" providerId="ADAL" clId="{F59E7DFB-3AEE-4B4E-BBD8-A006A3D5B813}" dt="2023-10-15T14:41:06.475" v="1396" actId="478"/>
          <ac:cxnSpMkLst>
            <pc:docMk/>
            <pc:sldMk cId="1218721988" sldId="309"/>
            <ac:cxnSpMk id="111" creationId="{B47FD38C-D803-AE5A-A451-50D5108E7B57}"/>
          </ac:cxnSpMkLst>
        </pc:cxnChg>
      </pc:sldChg>
      <pc:sldChg chg="addSp modSp mod ord">
        <pc:chgData name="Ahammad Fahad" userId="82f7d7ce-da8b-4815-8cff-9b27cd434a93" providerId="ADAL" clId="{F59E7DFB-3AEE-4B4E-BBD8-A006A3D5B813}" dt="2023-10-15T15:08:31.674" v="2840" actId="1076"/>
        <pc:sldMkLst>
          <pc:docMk/>
          <pc:sldMk cId="1303116249" sldId="310"/>
        </pc:sldMkLst>
        <pc:spChg chg="add mod">
          <ac:chgData name="Ahammad Fahad" userId="82f7d7ce-da8b-4815-8cff-9b27cd434a93" providerId="ADAL" clId="{F59E7DFB-3AEE-4B4E-BBD8-A006A3D5B813}" dt="2023-10-15T15:08:20.641" v="2839" actId="115"/>
          <ac:spMkLst>
            <pc:docMk/>
            <pc:sldMk cId="1303116249" sldId="310"/>
            <ac:spMk id="4" creationId="{88D31E15-6EAE-5540-DCCB-82C4C3842749}"/>
          </ac:spMkLst>
        </pc:spChg>
        <pc:spChg chg="mod">
          <ac:chgData name="Ahammad Fahad" userId="82f7d7ce-da8b-4815-8cff-9b27cd434a93" providerId="ADAL" clId="{F59E7DFB-3AEE-4B4E-BBD8-A006A3D5B813}" dt="2023-10-15T15:03:46.909" v="2542" actId="20577"/>
          <ac:spMkLst>
            <pc:docMk/>
            <pc:sldMk cId="1303116249" sldId="310"/>
            <ac:spMk id="16" creationId="{9F6A24FD-EFFE-4ED5-9255-53C41298EDA7}"/>
          </ac:spMkLst>
        </pc:spChg>
        <pc:grpChg chg="mod">
          <ac:chgData name="Ahammad Fahad" userId="82f7d7ce-da8b-4815-8cff-9b27cd434a93" providerId="ADAL" clId="{F59E7DFB-3AEE-4B4E-BBD8-A006A3D5B813}" dt="2023-10-15T15:08:31.674" v="2840" actId="1076"/>
          <ac:grpSpMkLst>
            <pc:docMk/>
            <pc:sldMk cId="1303116249" sldId="310"/>
            <ac:grpSpMk id="82" creationId="{09D4B753-3E0C-D031-6343-EFC46E14576A}"/>
          </ac:grpSpMkLst>
        </pc:grpChg>
      </pc:sldChg>
      <pc:sldChg chg="addSp modSp mod">
        <pc:chgData name="Ahammad Fahad" userId="82f7d7ce-da8b-4815-8cff-9b27cd434a93" providerId="ADAL" clId="{F59E7DFB-3AEE-4B4E-BBD8-A006A3D5B813}" dt="2023-10-15T15:15:26.267" v="3253" actId="5793"/>
        <pc:sldMkLst>
          <pc:docMk/>
          <pc:sldMk cId="2341602782" sldId="315"/>
        </pc:sldMkLst>
        <pc:spChg chg="add mod">
          <ac:chgData name="Ahammad Fahad" userId="82f7d7ce-da8b-4815-8cff-9b27cd434a93" providerId="ADAL" clId="{F59E7DFB-3AEE-4B4E-BBD8-A006A3D5B813}" dt="2023-10-15T15:15:26.267" v="3253" actId="5793"/>
          <ac:spMkLst>
            <pc:docMk/>
            <pc:sldMk cId="2341602782" sldId="315"/>
            <ac:spMk id="2" creationId="{A38577CD-C3CF-11AD-3813-80A98E62224A}"/>
          </ac:spMkLst>
        </pc:spChg>
        <pc:spChg chg="mod">
          <ac:chgData name="Ahammad Fahad" userId="82f7d7ce-da8b-4815-8cff-9b27cd434a93" providerId="ADAL" clId="{F59E7DFB-3AEE-4B4E-BBD8-A006A3D5B813}" dt="2023-10-15T14:40:25.765" v="1376" actId="20577"/>
          <ac:spMkLst>
            <pc:docMk/>
            <pc:sldMk cId="2341602782" sldId="315"/>
            <ac:spMk id="6" creationId="{6A05BF3B-91C8-94C7-5B81-DE2F573FF66D}"/>
          </ac:spMkLst>
        </pc:spChg>
      </pc:sldChg>
      <pc:sldChg chg="addSp delSp modSp add mod ord">
        <pc:chgData name="Ahammad Fahad" userId="82f7d7ce-da8b-4815-8cff-9b27cd434a93" providerId="ADAL" clId="{F59E7DFB-3AEE-4B4E-BBD8-A006A3D5B813}" dt="2023-10-15T15:16:16.030" v="3258" actId="12"/>
        <pc:sldMkLst>
          <pc:docMk/>
          <pc:sldMk cId="4065041278" sldId="318"/>
        </pc:sldMkLst>
        <pc:spChg chg="del">
          <ac:chgData name="Ahammad Fahad" userId="82f7d7ce-da8b-4815-8cff-9b27cd434a93" providerId="ADAL" clId="{F59E7DFB-3AEE-4B4E-BBD8-A006A3D5B813}" dt="2023-10-15T14:04:24.691" v="4" actId="478"/>
          <ac:spMkLst>
            <pc:docMk/>
            <pc:sldMk cId="4065041278" sldId="318"/>
            <ac:spMk id="2" creationId="{7D6C12EE-9AD2-E777-96C2-A3EAC7615251}"/>
          </ac:spMkLst>
        </pc:spChg>
        <pc:spChg chg="add mod">
          <ac:chgData name="Ahammad Fahad" userId="82f7d7ce-da8b-4815-8cff-9b27cd434a93" providerId="ADAL" clId="{F59E7DFB-3AEE-4B4E-BBD8-A006A3D5B813}" dt="2023-10-15T15:16:16.030" v="3258" actId="12"/>
          <ac:spMkLst>
            <pc:docMk/>
            <pc:sldMk cId="4065041278" sldId="318"/>
            <ac:spMk id="12" creationId="{3D53AE67-6330-0EC5-500C-18CA70D10094}"/>
          </ac:spMkLst>
        </pc:spChg>
        <pc:spChg chg="del">
          <ac:chgData name="Ahammad Fahad" userId="82f7d7ce-da8b-4815-8cff-9b27cd434a93" providerId="ADAL" clId="{F59E7DFB-3AEE-4B4E-BBD8-A006A3D5B813}" dt="2023-10-15T14:04:24.691" v="4" actId="478"/>
          <ac:spMkLst>
            <pc:docMk/>
            <pc:sldMk cId="4065041278" sldId="318"/>
            <ac:spMk id="15" creationId="{1820C171-E398-D41F-BE31-BA62CA4561B4}"/>
          </ac:spMkLst>
        </pc:spChg>
        <pc:spChg chg="mod">
          <ac:chgData name="Ahammad Fahad" userId="82f7d7ce-da8b-4815-8cff-9b27cd434a93" providerId="ADAL" clId="{F59E7DFB-3AEE-4B4E-BBD8-A006A3D5B813}" dt="2023-10-15T14:39:14.525" v="1354"/>
          <ac:spMkLst>
            <pc:docMk/>
            <pc:sldMk cId="4065041278" sldId="318"/>
            <ac:spMk id="16" creationId="{9F6A24FD-EFFE-4ED5-9255-53C41298EDA7}"/>
          </ac:spMkLst>
        </pc:spChg>
        <pc:spChg chg="del">
          <ac:chgData name="Ahammad Fahad" userId="82f7d7ce-da8b-4815-8cff-9b27cd434a93" providerId="ADAL" clId="{F59E7DFB-3AEE-4B4E-BBD8-A006A3D5B813}" dt="2023-10-15T14:04:24.691" v="4" actId="478"/>
          <ac:spMkLst>
            <pc:docMk/>
            <pc:sldMk cId="4065041278" sldId="318"/>
            <ac:spMk id="120" creationId="{9292A3DC-A802-1BBF-AC10-446784CD98F8}"/>
          </ac:spMkLst>
        </pc:spChg>
        <pc:grpChg chg="del">
          <ac:chgData name="Ahammad Fahad" userId="82f7d7ce-da8b-4815-8cff-9b27cd434a93" providerId="ADAL" clId="{F59E7DFB-3AEE-4B4E-BBD8-A006A3D5B813}" dt="2023-10-15T14:04:21.865" v="3" actId="478"/>
          <ac:grpSpMkLst>
            <pc:docMk/>
            <pc:sldMk cId="4065041278" sldId="318"/>
            <ac:grpSpMk id="119" creationId="{867A7C96-07E9-3752-BC1C-74480E61B202}"/>
          </ac:grpSpMkLst>
        </pc:grpChg>
        <pc:picChg chg="add mod">
          <ac:chgData name="Ahammad Fahad" userId="82f7d7ce-da8b-4815-8cff-9b27cd434a93" providerId="ADAL" clId="{F59E7DFB-3AEE-4B4E-BBD8-A006A3D5B813}" dt="2023-10-15T14:25:26.598" v="562" actId="1076"/>
          <ac:picMkLst>
            <pc:docMk/>
            <pc:sldMk cId="4065041278" sldId="318"/>
            <ac:picMk id="6" creationId="{2FC86B3F-D30C-BA46-89B1-0AC8363B455B}"/>
          </ac:picMkLst>
        </pc:picChg>
        <pc:picChg chg="add mod">
          <ac:chgData name="Ahammad Fahad" userId="82f7d7ce-da8b-4815-8cff-9b27cd434a93" providerId="ADAL" clId="{F59E7DFB-3AEE-4B4E-BBD8-A006A3D5B813}" dt="2023-10-15T15:13:55.695" v="3035" actId="1076"/>
          <ac:picMkLst>
            <pc:docMk/>
            <pc:sldMk cId="4065041278" sldId="318"/>
            <ac:picMk id="17" creationId="{0C9BB9DD-8674-1BBC-A7D8-F3A475A13AC3}"/>
          </ac:picMkLst>
        </pc:picChg>
        <pc:picChg chg="add mod">
          <ac:chgData name="Ahammad Fahad" userId="82f7d7ce-da8b-4815-8cff-9b27cd434a93" providerId="ADAL" clId="{F59E7DFB-3AEE-4B4E-BBD8-A006A3D5B813}" dt="2023-10-15T15:14:00.466" v="3037" actId="14100"/>
          <ac:picMkLst>
            <pc:docMk/>
            <pc:sldMk cId="4065041278" sldId="318"/>
            <ac:picMk id="19" creationId="{15C087A6-324D-49CF-217A-092F06DB4F61}"/>
          </ac:picMkLst>
        </pc:picChg>
        <pc:cxnChg chg="mod">
          <ac:chgData name="Ahammad Fahad" userId="82f7d7ce-da8b-4815-8cff-9b27cd434a93" providerId="ADAL" clId="{F59E7DFB-3AEE-4B4E-BBD8-A006A3D5B813}" dt="2023-10-15T14:04:21.865" v="3" actId="478"/>
          <ac:cxnSpMkLst>
            <pc:docMk/>
            <pc:sldMk cId="4065041278" sldId="318"/>
            <ac:cxnSpMk id="51" creationId="{3AF58444-AFD1-9959-F68D-1760C5BA4FB2}"/>
          </ac:cxnSpMkLst>
        </pc:cxnChg>
        <pc:cxnChg chg="mod">
          <ac:chgData name="Ahammad Fahad" userId="82f7d7ce-da8b-4815-8cff-9b27cd434a93" providerId="ADAL" clId="{F59E7DFB-3AEE-4B4E-BBD8-A006A3D5B813}" dt="2023-10-15T14:04:21.865" v="3" actId="478"/>
          <ac:cxnSpMkLst>
            <pc:docMk/>
            <pc:sldMk cId="4065041278" sldId="318"/>
            <ac:cxnSpMk id="57" creationId="{A300764C-CB9C-2F00-855A-5BFBA8057012}"/>
          </ac:cxnSpMkLst>
        </pc:cxnChg>
        <pc:cxnChg chg="mod">
          <ac:chgData name="Ahammad Fahad" userId="82f7d7ce-da8b-4815-8cff-9b27cd434a93" providerId="ADAL" clId="{F59E7DFB-3AEE-4B4E-BBD8-A006A3D5B813}" dt="2023-10-15T14:04:21.865" v="3" actId="478"/>
          <ac:cxnSpMkLst>
            <pc:docMk/>
            <pc:sldMk cId="4065041278" sldId="318"/>
            <ac:cxnSpMk id="109" creationId="{EC61364C-957B-3BEC-6BE6-27D5F78273C1}"/>
          </ac:cxnSpMkLst>
        </pc:cxnChg>
        <pc:cxnChg chg="mod">
          <ac:chgData name="Ahammad Fahad" userId="82f7d7ce-da8b-4815-8cff-9b27cd434a93" providerId="ADAL" clId="{F59E7DFB-3AEE-4B4E-BBD8-A006A3D5B813}" dt="2023-10-15T14:04:21.865" v="3" actId="478"/>
          <ac:cxnSpMkLst>
            <pc:docMk/>
            <pc:sldMk cId="4065041278" sldId="318"/>
            <ac:cxnSpMk id="111" creationId="{B47FD38C-D803-AE5A-A451-50D5108E7B57}"/>
          </ac:cxnSpMkLst>
        </pc:cxnChg>
      </pc:sldChg>
      <pc:sldChg chg="delSp modSp add mod">
        <pc:chgData name="Ahammad Fahad" userId="82f7d7ce-da8b-4815-8cff-9b27cd434a93" providerId="ADAL" clId="{F59E7DFB-3AEE-4B4E-BBD8-A006A3D5B813}" dt="2023-10-15T14:33:45.902" v="1073" actId="20577"/>
        <pc:sldMkLst>
          <pc:docMk/>
          <pc:sldMk cId="2023951446" sldId="319"/>
        </pc:sldMkLst>
        <pc:spChg chg="del">
          <ac:chgData name="Ahammad Fahad" userId="82f7d7ce-da8b-4815-8cff-9b27cd434a93" providerId="ADAL" clId="{F59E7DFB-3AEE-4B4E-BBD8-A006A3D5B813}" dt="2023-10-15T14:32:02.731" v="796" actId="478"/>
          <ac:spMkLst>
            <pc:docMk/>
            <pc:sldMk cId="2023951446" sldId="319"/>
            <ac:spMk id="2" creationId="{7D6C12EE-9AD2-E777-96C2-A3EAC7615251}"/>
          </ac:spMkLst>
        </pc:spChg>
        <pc:spChg chg="del">
          <ac:chgData name="Ahammad Fahad" userId="82f7d7ce-da8b-4815-8cff-9b27cd434a93" providerId="ADAL" clId="{F59E7DFB-3AEE-4B4E-BBD8-A006A3D5B813}" dt="2023-10-15T14:32:02.731" v="796" actId="478"/>
          <ac:spMkLst>
            <pc:docMk/>
            <pc:sldMk cId="2023951446" sldId="319"/>
            <ac:spMk id="3" creationId="{79F5AEF4-8CDD-9CCF-B073-09C27786C43D}"/>
          </ac:spMkLst>
        </pc:spChg>
        <pc:spChg chg="mod">
          <ac:chgData name="Ahammad Fahad" userId="82f7d7ce-da8b-4815-8cff-9b27cd434a93" providerId="ADAL" clId="{F59E7DFB-3AEE-4B4E-BBD8-A006A3D5B813}" dt="2023-10-15T14:33:45.902" v="1073" actId="20577"/>
          <ac:spMkLst>
            <pc:docMk/>
            <pc:sldMk cId="2023951446" sldId="319"/>
            <ac:spMk id="5" creationId="{DA0ABCD7-D21B-E57D-7733-2943221D6E5E}"/>
          </ac:spMkLst>
        </pc:spChg>
        <pc:spChg chg="del">
          <ac:chgData name="Ahammad Fahad" userId="82f7d7ce-da8b-4815-8cff-9b27cd434a93" providerId="ADAL" clId="{F59E7DFB-3AEE-4B4E-BBD8-A006A3D5B813}" dt="2023-10-15T14:32:02.731" v="796" actId="478"/>
          <ac:spMkLst>
            <pc:docMk/>
            <pc:sldMk cId="2023951446" sldId="319"/>
            <ac:spMk id="6" creationId="{EBC0EEE3-6FFC-4203-B034-57855693E265}"/>
          </ac:spMkLst>
        </pc:spChg>
        <pc:spChg chg="del">
          <ac:chgData name="Ahammad Fahad" userId="82f7d7ce-da8b-4815-8cff-9b27cd434a93" providerId="ADAL" clId="{F59E7DFB-3AEE-4B4E-BBD8-A006A3D5B813}" dt="2023-10-15T14:32:02.731" v="796" actId="478"/>
          <ac:spMkLst>
            <pc:docMk/>
            <pc:sldMk cId="2023951446" sldId="319"/>
            <ac:spMk id="12" creationId="{F5EB3B2F-0379-C749-A74F-6FE4755CCB26}"/>
          </ac:spMkLst>
        </pc:spChg>
        <pc:spChg chg="del">
          <ac:chgData name="Ahammad Fahad" userId="82f7d7ce-da8b-4815-8cff-9b27cd434a93" providerId="ADAL" clId="{F59E7DFB-3AEE-4B4E-BBD8-A006A3D5B813}" dt="2023-10-15T14:32:02.731" v="796" actId="478"/>
          <ac:spMkLst>
            <pc:docMk/>
            <pc:sldMk cId="2023951446" sldId="319"/>
            <ac:spMk id="13" creationId="{48F28AD0-5CE8-8905-9F90-F0F2CB9644A3}"/>
          </ac:spMkLst>
        </pc:spChg>
        <pc:spChg chg="del">
          <ac:chgData name="Ahammad Fahad" userId="82f7d7ce-da8b-4815-8cff-9b27cd434a93" providerId="ADAL" clId="{F59E7DFB-3AEE-4B4E-BBD8-A006A3D5B813}" dt="2023-10-15T14:32:02.731" v="796" actId="478"/>
          <ac:spMkLst>
            <pc:docMk/>
            <pc:sldMk cId="2023951446" sldId="319"/>
            <ac:spMk id="14" creationId="{50DF5A1A-1B3D-803A-90A8-740A00514A17}"/>
          </ac:spMkLst>
        </pc:spChg>
        <pc:spChg chg="del">
          <ac:chgData name="Ahammad Fahad" userId="82f7d7ce-da8b-4815-8cff-9b27cd434a93" providerId="ADAL" clId="{F59E7DFB-3AEE-4B4E-BBD8-A006A3D5B813}" dt="2023-10-15T14:32:02.731" v="796" actId="478"/>
          <ac:spMkLst>
            <pc:docMk/>
            <pc:sldMk cId="2023951446" sldId="319"/>
            <ac:spMk id="15" creationId="{2CAC76BC-839F-BB41-842A-096555CBD83B}"/>
          </ac:spMkLst>
        </pc:spChg>
        <pc:picChg chg="del">
          <ac:chgData name="Ahammad Fahad" userId="82f7d7ce-da8b-4815-8cff-9b27cd434a93" providerId="ADAL" clId="{F59E7DFB-3AEE-4B4E-BBD8-A006A3D5B813}" dt="2023-10-15T14:31:59.097" v="795" actId="478"/>
          <ac:picMkLst>
            <pc:docMk/>
            <pc:sldMk cId="2023951446" sldId="319"/>
            <ac:picMk id="9" creationId="{492F26F1-8F9E-E7A4-52E5-160D40E74F00}"/>
          </ac:picMkLst>
        </pc:picChg>
      </pc:sldChg>
      <pc:sldChg chg="add">
        <pc:chgData name="Ahammad Fahad" userId="82f7d7ce-da8b-4815-8cff-9b27cd434a93" providerId="ADAL" clId="{F59E7DFB-3AEE-4B4E-BBD8-A006A3D5B813}" dt="2023-10-15T14:40:40.574" v="1377"/>
        <pc:sldMkLst>
          <pc:docMk/>
          <pc:sldMk cId="3129811050" sldId="320"/>
        </pc:sldMkLst>
      </pc:sldChg>
    </pc:docChg>
  </pc:docChgLst>
  <pc:docChgLst>
    <pc:chgData name="Fahad, Ahammad" userId="82f7d7ce-da8b-4815-8cff-9b27cd434a93" providerId="ADAL" clId="{5F2CE42C-232A-4AF0-A2BC-D7E7C116AC80}"/>
    <pc:docChg chg="undo redo custSel addSld modSld sldOrd">
      <pc:chgData name="Fahad, Ahammad" userId="82f7d7ce-da8b-4815-8cff-9b27cd434a93" providerId="ADAL" clId="{5F2CE42C-232A-4AF0-A2BC-D7E7C116AC80}" dt="2023-12-14T06:38:18.504" v="835" actId="1076"/>
      <pc:docMkLst>
        <pc:docMk/>
      </pc:docMkLst>
      <pc:sldChg chg="addSp delSp modSp mod">
        <pc:chgData name="Fahad, Ahammad" userId="82f7d7ce-da8b-4815-8cff-9b27cd434a93" providerId="ADAL" clId="{5F2CE42C-232A-4AF0-A2BC-D7E7C116AC80}" dt="2023-12-14T06:38:18.504" v="835" actId="1076"/>
        <pc:sldMkLst>
          <pc:docMk/>
          <pc:sldMk cId="3129811050" sldId="320"/>
        </pc:sldMkLst>
        <pc:spChg chg="del mod">
          <ac:chgData name="Fahad, Ahammad" userId="82f7d7ce-da8b-4815-8cff-9b27cd434a93" providerId="ADAL" clId="{5F2CE42C-232A-4AF0-A2BC-D7E7C116AC80}" dt="2023-12-14T05:56:11.928" v="776" actId="478"/>
          <ac:spMkLst>
            <pc:docMk/>
            <pc:sldMk cId="3129811050" sldId="320"/>
            <ac:spMk id="2" creationId="{7D6C12EE-9AD2-E777-96C2-A3EAC7615251}"/>
          </ac:spMkLst>
        </pc:spChg>
        <pc:spChg chg="add mod">
          <ac:chgData name="Fahad, Ahammad" userId="82f7d7ce-da8b-4815-8cff-9b27cd434a93" providerId="ADAL" clId="{5F2CE42C-232A-4AF0-A2BC-D7E7C116AC80}" dt="2023-12-14T04:34:10.750" v="664" actId="692"/>
          <ac:spMkLst>
            <pc:docMk/>
            <pc:sldMk cId="3129811050" sldId="320"/>
            <ac:spMk id="3" creationId="{07757019-740D-314C-7556-7A9FEEA25B52}"/>
          </ac:spMkLst>
        </pc:spChg>
        <pc:spChg chg="mod">
          <ac:chgData name="Fahad, Ahammad" userId="82f7d7ce-da8b-4815-8cff-9b27cd434a93" providerId="ADAL" clId="{5F2CE42C-232A-4AF0-A2BC-D7E7C116AC80}" dt="2023-12-14T04:34:16.815" v="666" actId="692"/>
          <ac:spMkLst>
            <pc:docMk/>
            <pc:sldMk cId="3129811050" sldId="320"/>
            <ac:spMk id="4" creationId="{E949A003-DCD6-6C00-F46F-581AFA5837AA}"/>
          </ac:spMkLst>
        </pc:spChg>
        <pc:spChg chg="del mod">
          <ac:chgData name="Fahad, Ahammad" userId="82f7d7ce-da8b-4815-8cff-9b27cd434a93" providerId="ADAL" clId="{5F2CE42C-232A-4AF0-A2BC-D7E7C116AC80}" dt="2023-12-13T12:50:22.825" v="17" actId="478"/>
          <ac:spMkLst>
            <pc:docMk/>
            <pc:sldMk cId="3129811050" sldId="320"/>
            <ac:spMk id="5" creationId="{B70DA6A6-D999-4BD1-731E-7191B9CF5671}"/>
          </ac:spMkLst>
        </pc:spChg>
        <pc:spChg chg="del mod">
          <ac:chgData name="Fahad, Ahammad" userId="82f7d7ce-da8b-4815-8cff-9b27cd434a93" providerId="ADAL" clId="{5F2CE42C-232A-4AF0-A2BC-D7E7C116AC80}" dt="2023-12-14T04:16:20.539" v="328" actId="478"/>
          <ac:spMkLst>
            <pc:docMk/>
            <pc:sldMk cId="3129811050" sldId="320"/>
            <ac:spMk id="7" creationId="{D0AB36E5-5036-56E0-F361-5AFCD08E0CE8}"/>
          </ac:spMkLst>
        </pc:spChg>
        <pc:spChg chg="del mod">
          <ac:chgData name="Fahad, Ahammad" userId="82f7d7ce-da8b-4815-8cff-9b27cd434a93" providerId="ADAL" clId="{5F2CE42C-232A-4AF0-A2BC-D7E7C116AC80}" dt="2023-12-14T04:11:06.018" v="201" actId="478"/>
          <ac:spMkLst>
            <pc:docMk/>
            <pc:sldMk cId="3129811050" sldId="320"/>
            <ac:spMk id="8" creationId="{434C2C91-E653-8897-E07D-64C8B4FC900C}"/>
          </ac:spMkLst>
        </pc:spChg>
        <pc:spChg chg="del mod">
          <ac:chgData name="Fahad, Ahammad" userId="82f7d7ce-da8b-4815-8cff-9b27cd434a93" providerId="ADAL" clId="{5F2CE42C-232A-4AF0-A2BC-D7E7C116AC80}" dt="2023-12-14T04:12:53.289" v="232" actId="478"/>
          <ac:spMkLst>
            <pc:docMk/>
            <pc:sldMk cId="3129811050" sldId="320"/>
            <ac:spMk id="9" creationId="{9FB67AB2-D248-4F7C-2A41-964095FBDC19}"/>
          </ac:spMkLst>
        </pc:spChg>
        <pc:spChg chg="del mod">
          <ac:chgData name="Fahad, Ahammad" userId="82f7d7ce-da8b-4815-8cff-9b27cd434a93" providerId="ADAL" clId="{5F2CE42C-232A-4AF0-A2BC-D7E7C116AC80}" dt="2023-12-14T04:15:04.261" v="269" actId="478"/>
          <ac:spMkLst>
            <pc:docMk/>
            <pc:sldMk cId="3129811050" sldId="320"/>
            <ac:spMk id="10" creationId="{CA729203-9BFF-14EB-3BF6-F90D1A48DC11}"/>
          </ac:spMkLst>
        </pc:spChg>
        <pc:spChg chg="add mod">
          <ac:chgData name="Fahad, Ahammad" userId="82f7d7ce-da8b-4815-8cff-9b27cd434a93" providerId="ADAL" clId="{5F2CE42C-232A-4AF0-A2BC-D7E7C116AC80}" dt="2023-12-14T05:56:06.826" v="775" actId="164"/>
          <ac:spMkLst>
            <pc:docMk/>
            <pc:sldMk cId="3129811050" sldId="320"/>
            <ac:spMk id="12" creationId="{38030487-37FF-5917-9A6A-C0C5EF496FDD}"/>
          </ac:spMkLst>
        </pc:spChg>
        <pc:spChg chg="del">
          <ac:chgData name="Fahad, Ahammad" userId="82f7d7ce-da8b-4815-8cff-9b27cd434a93" providerId="ADAL" clId="{5F2CE42C-232A-4AF0-A2BC-D7E7C116AC80}" dt="2023-12-14T05:55:57.521" v="774" actId="21"/>
          <ac:spMkLst>
            <pc:docMk/>
            <pc:sldMk cId="3129811050" sldId="320"/>
            <ac:spMk id="15" creationId="{1820C171-E398-D41F-BE31-BA62CA4561B4}"/>
          </ac:spMkLst>
        </pc:spChg>
        <pc:spChg chg="add mod">
          <ac:chgData name="Fahad, Ahammad" userId="82f7d7ce-da8b-4815-8cff-9b27cd434a93" providerId="ADAL" clId="{5F2CE42C-232A-4AF0-A2BC-D7E7C116AC80}" dt="2023-12-14T05:56:06.826" v="775" actId="164"/>
          <ac:spMkLst>
            <pc:docMk/>
            <pc:sldMk cId="3129811050" sldId="320"/>
            <ac:spMk id="18" creationId="{72EC7FB2-BE5A-859A-9812-91F95DF27A43}"/>
          </ac:spMkLst>
        </pc:spChg>
        <pc:spChg chg="add mod">
          <ac:chgData name="Fahad, Ahammad" userId="82f7d7ce-da8b-4815-8cff-9b27cd434a93" providerId="ADAL" clId="{5F2CE42C-232A-4AF0-A2BC-D7E7C116AC80}" dt="2023-12-14T05:56:06.826" v="775" actId="164"/>
          <ac:spMkLst>
            <pc:docMk/>
            <pc:sldMk cId="3129811050" sldId="320"/>
            <ac:spMk id="19" creationId="{C03D553F-48CB-EB94-5051-4B3A1B417DBC}"/>
          </ac:spMkLst>
        </pc:spChg>
        <pc:spChg chg="add mod">
          <ac:chgData name="Fahad, Ahammad" userId="82f7d7ce-da8b-4815-8cff-9b27cd434a93" providerId="ADAL" clId="{5F2CE42C-232A-4AF0-A2BC-D7E7C116AC80}" dt="2023-12-14T05:56:06.826" v="775" actId="164"/>
          <ac:spMkLst>
            <pc:docMk/>
            <pc:sldMk cId="3129811050" sldId="320"/>
            <ac:spMk id="20" creationId="{045CE461-9419-BF43-5CDE-1BEC4F9F021F}"/>
          </ac:spMkLst>
        </pc:spChg>
        <pc:spChg chg="add mod">
          <ac:chgData name="Fahad, Ahammad" userId="82f7d7ce-da8b-4815-8cff-9b27cd434a93" providerId="ADAL" clId="{5F2CE42C-232A-4AF0-A2BC-D7E7C116AC80}" dt="2023-12-14T05:56:06.826" v="775" actId="164"/>
          <ac:spMkLst>
            <pc:docMk/>
            <pc:sldMk cId="3129811050" sldId="320"/>
            <ac:spMk id="21" creationId="{2B3218C5-AF5B-48E5-BEAF-BB60F32599A1}"/>
          </ac:spMkLst>
        </pc:spChg>
        <pc:spChg chg="add del mod">
          <ac:chgData name="Fahad, Ahammad" userId="82f7d7ce-da8b-4815-8cff-9b27cd434a93" providerId="ADAL" clId="{5F2CE42C-232A-4AF0-A2BC-D7E7C116AC80}" dt="2023-12-14T04:21:06.423" v="441"/>
          <ac:spMkLst>
            <pc:docMk/>
            <pc:sldMk cId="3129811050" sldId="320"/>
            <ac:spMk id="27" creationId="{363F98C1-04E5-8CBC-C9B8-B6DC8E6ED18D}"/>
          </ac:spMkLst>
        </pc:spChg>
        <pc:spChg chg="mod">
          <ac:chgData name="Fahad, Ahammad" userId="82f7d7ce-da8b-4815-8cff-9b27cd434a93" providerId="ADAL" clId="{5F2CE42C-232A-4AF0-A2BC-D7E7C116AC80}" dt="2023-12-14T04:19:37.869" v="405" actId="13822"/>
          <ac:spMkLst>
            <pc:docMk/>
            <pc:sldMk cId="3129811050" sldId="320"/>
            <ac:spMk id="54" creationId="{729E39F6-9856-86BE-60F0-502C210FD657}"/>
          </ac:spMkLst>
        </pc:spChg>
        <pc:spChg chg="del mod">
          <ac:chgData name="Fahad, Ahammad" userId="82f7d7ce-da8b-4815-8cff-9b27cd434a93" providerId="ADAL" clId="{5F2CE42C-232A-4AF0-A2BC-D7E7C116AC80}" dt="2023-12-14T04:16:00.233" v="320" actId="478"/>
          <ac:spMkLst>
            <pc:docMk/>
            <pc:sldMk cId="3129811050" sldId="320"/>
            <ac:spMk id="64" creationId="{0952C653-5396-E09A-7EFB-B192FD8A6A3F}"/>
          </ac:spMkLst>
        </pc:spChg>
        <pc:spChg chg="add del mod">
          <ac:chgData name="Fahad, Ahammad" userId="82f7d7ce-da8b-4815-8cff-9b27cd434a93" providerId="ADAL" clId="{5F2CE42C-232A-4AF0-A2BC-D7E7C116AC80}" dt="2023-12-14T04:37:40.822" v="686" actId="478"/>
          <ac:spMkLst>
            <pc:docMk/>
            <pc:sldMk cId="3129811050" sldId="320"/>
            <ac:spMk id="76" creationId="{15992B95-FD36-6A2D-237D-427E09AFADB1}"/>
          </ac:spMkLst>
        </pc:spChg>
        <pc:spChg chg="add del mod">
          <ac:chgData name="Fahad, Ahammad" userId="82f7d7ce-da8b-4815-8cff-9b27cd434a93" providerId="ADAL" clId="{5F2CE42C-232A-4AF0-A2BC-D7E7C116AC80}" dt="2023-12-14T04:38:00.676" v="692" actId="767"/>
          <ac:spMkLst>
            <pc:docMk/>
            <pc:sldMk cId="3129811050" sldId="320"/>
            <ac:spMk id="77" creationId="{CCB3EA5E-6998-2BF3-3E2D-28E5BC1E4E6B}"/>
          </ac:spMkLst>
        </pc:spChg>
        <pc:spChg chg="add del mod">
          <ac:chgData name="Fahad, Ahammad" userId="82f7d7ce-da8b-4815-8cff-9b27cd434a93" providerId="ADAL" clId="{5F2CE42C-232A-4AF0-A2BC-D7E7C116AC80}" dt="2023-12-14T04:39:08.946" v="708" actId="478"/>
          <ac:spMkLst>
            <pc:docMk/>
            <pc:sldMk cId="3129811050" sldId="320"/>
            <ac:spMk id="78" creationId="{869433C6-7833-1DE6-C3C7-25A995FF1AA9}"/>
          </ac:spMkLst>
        </pc:spChg>
        <pc:spChg chg="add mod">
          <ac:chgData name="Fahad, Ahammad" userId="82f7d7ce-da8b-4815-8cff-9b27cd434a93" providerId="ADAL" clId="{5F2CE42C-232A-4AF0-A2BC-D7E7C116AC80}" dt="2023-12-14T05:56:06.826" v="775" actId="164"/>
          <ac:spMkLst>
            <pc:docMk/>
            <pc:sldMk cId="3129811050" sldId="320"/>
            <ac:spMk id="82" creationId="{A1EF0275-FD14-AB89-F9BF-E4559C821EF9}"/>
          </ac:spMkLst>
        </pc:spChg>
        <pc:spChg chg="mod">
          <ac:chgData name="Fahad, Ahammad" userId="82f7d7ce-da8b-4815-8cff-9b27cd434a93" providerId="ADAL" clId="{5F2CE42C-232A-4AF0-A2BC-D7E7C116AC80}" dt="2023-12-14T04:20:50.543" v="435" actId="113"/>
          <ac:spMkLst>
            <pc:docMk/>
            <pc:sldMk cId="3129811050" sldId="320"/>
            <ac:spMk id="94" creationId="{5CABEB4E-D3F9-BBAE-A7CE-5892C9FCA77D}"/>
          </ac:spMkLst>
        </pc:spChg>
        <pc:spChg chg="mod">
          <ac:chgData name="Fahad, Ahammad" userId="82f7d7ce-da8b-4815-8cff-9b27cd434a93" providerId="ADAL" clId="{5F2CE42C-232A-4AF0-A2BC-D7E7C116AC80}" dt="2023-12-14T04:20:34.816" v="431" actId="113"/>
          <ac:spMkLst>
            <pc:docMk/>
            <pc:sldMk cId="3129811050" sldId="320"/>
            <ac:spMk id="95" creationId="{75D72DBB-6F6D-E69D-39E3-794B2EF7ED23}"/>
          </ac:spMkLst>
        </pc:spChg>
        <pc:spChg chg="mod">
          <ac:chgData name="Fahad, Ahammad" userId="82f7d7ce-da8b-4815-8cff-9b27cd434a93" providerId="ADAL" clId="{5F2CE42C-232A-4AF0-A2BC-D7E7C116AC80}" dt="2023-12-14T04:20:46.683" v="433" actId="14100"/>
          <ac:spMkLst>
            <pc:docMk/>
            <pc:sldMk cId="3129811050" sldId="320"/>
            <ac:spMk id="96" creationId="{6A7591EB-EB71-2FBA-2888-C8BDF1B256FC}"/>
          </ac:spMkLst>
        </pc:spChg>
        <pc:spChg chg="del mod">
          <ac:chgData name="Fahad, Ahammad" userId="82f7d7ce-da8b-4815-8cff-9b27cd434a93" providerId="ADAL" clId="{5F2CE42C-232A-4AF0-A2BC-D7E7C116AC80}" dt="2023-12-14T05:54:31.800" v="757" actId="478"/>
          <ac:spMkLst>
            <pc:docMk/>
            <pc:sldMk cId="3129811050" sldId="320"/>
            <ac:spMk id="97" creationId="{DAC1626E-47AE-DDB1-5727-06679A4C9C3D}"/>
          </ac:spMkLst>
        </pc:spChg>
        <pc:spChg chg="mod">
          <ac:chgData name="Fahad, Ahammad" userId="82f7d7ce-da8b-4815-8cff-9b27cd434a93" providerId="ADAL" clId="{5F2CE42C-232A-4AF0-A2BC-D7E7C116AC80}" dt="2023-12-14T06:35:45.102" v="832" actId="14100"/>
          <ac:spMkLst>
            <pc:docMk/>
            <pc:sldMk cId="3129811050" sldId="320"/>
            <ac:spMk id="98" creationId="{58F9985E-2577-1797-7B29-8A2E173A3D50}"/>
          </ac:spMkLst>
        </pc:spChg>
        <pc:spChg chg="add del mod">
          <ac:chgData name="Fahad, Ahammad" userId="82f7d7ce-da8b-4815-8cff-9b27cd434a93" providerId="ADAL" clId="{5F2CE42C-232A-4AF0-A2BC-D7E7C116AC80}" dt="2023-12-14T06:34:30.443" v="809" actId="478"/>
          <ac:spMkLst>
            <pc:docMk/>
            <pc:sldMk cId="3129811050" sldId="320"/>
            <ac:spMk id="105" creationId="{6AC8CBC1-EC28-4189-2907-71907F6897F9}"/>
          </ac:spMkLst>
        </pc:spChg>
        <pc:spChg chg="mod">
          <ac:chgData name="Fahad, Ahammad" userId="82f7d7ce-da8b-4815-8cff-9b27cd434a93" providerId="ADAL" clId="{5F2CE42C-232A-4AF0-A2BC-D7E7C116AC80}" dt="2023-12-14T04:15:36.813" v="305" actId="1035"/>
          <ac:spMkLst>
            <pc:docMk/>
            <pc:sldMk cId="3129811050" sldId="320"/>
            <ac:spMk id="107" creationId="{2C548B6E-A596-EAEC-9A88-85B13FE7867C}"/>
          </ac:spMkLst>
        </pc:spChg>
        <pc:spChg chg="del">
          <ac:chgData name="Fahad, Ahammad" userId="82f7d7ce-da8b-4815-8cff-9b27cd434a93" providerId="ADAL" clId="{5F2CE42C-232A-4AF0-A2BC-D7E7C116AC80}" dt="2023-12-14T04:21:24.639" v="447" actId="478"/>
          <ac:spMkLst>
            <pc:docMk/>
            <pc:sldMk cId="3129811050" sldId="320"/>
            <ac:spMk id="112" creationId="{D7545CA1-E9B2-0002-F34E-E89240E6C835}"/>
          </ac:spMkLst>
        </pc:spChg>
        <pc:spChg chg="add mod">
          <ac:chgData name="Fahad, Ahammad" userId="82f7d7ce-da8b-4815-8cff-9b27cd434a93" providerId="ADAL" clId="{5F2CE42C-232A-4AF0-A2BC-D7E7C116AC80}" dt="2023-12-14T06:38:18.504" v="835" actId="1076"/>
          <ac:spMkLst>
            <pc:docMk/>
            <pc:sldMk cId="3129811050" sldId="320"/>
            <ac:spMk id="113" creationId="{13249395-85FA-6342-91CA-8A3F504D6483}"/>
          </ac:spMkLst>
        </pc:spChg>
        <pc:spChg chg="add mod">
          <ac:chgData name="Fahad, Ahammad" userId="82f7d7ce-da8b-4815-8cff-9b27cd434a93" providerId="ADAL" clId="{5F2CE42C-232A-4AF0-A2BC-D7E7C116AC80}" dt="2023-12-14T06:36:07.068" v="833" actId="164"/>
          <ac:spMkLst>
            <pc:docMk/>
            <pc:sldMk cId="3129811050" sldId="320"/>
            <ac:spMk id="114" creationId="{FF90CAB5-877E-07BA-5BB0-7B549309694D}"/>
          </ac:spMkLst>
        </pc:spChg>
        <pc:spChg chg="add mod">
          <ac:chgData name="Fahad, Ahammad" userId="82f7d7ce-da8b-4815-8cff-9b27cd434a93" providerId="ADAL" clId="{5F2CE42C-232A-4AF0-A2BC-D7E7C116AC80}" dt="2023-12-14T06:38:13.144" v="834" actId="1076"/>
          <ac:spMkLst>
            <pc:docMk/>
            <pc:sldMk cId="3129811050" sldId="320"/>
            <ac:spMk id="115" creationId="{779BDDCA-ED1D-6A5A-5FE4-1F28A57DD1AA}"/>
          </ac:spMkLst>
        </pc:spChg>
        <pc:spChg chg="del mod">
          <ac:chgData name="Fahad, Ahammad" userId="82f7d7ce-da8b-4815-8cff-9b27cd434a93" providerId="ADAL" clId="{5F2CE42C-232A-4AF0-A2BC-D7E7C116AC80}" dt="2023-12-14T04:21:18.324" v="445" actId="478"/>
          <ac:spMkLst>
            <pc:docMk/>
            <pc:sldMk cId="3129811050" sldId="320"/>
            <ac:spMk id="116" creationId="{47B91EE5-911B-4DBC-A5AE-BFE4AFC5F570}"/>
          </ac:spMkLst>
        </pc:spChg>
        <pc:spChg chg="del">
          <ac:chgData name="Fahad, Ahammad" userId="82f7d7ce-da8b-4815-8cff-9b27cd434a93" providerId="ADAL" clId="{5F2CE42C-232A-4AF0-A2BC-D7E7C116AC80}" dt="2023-12-14T04:21:20.740" v="446" actId="478"/>
          <ac:spMkLst>
            <pc:docMk/>
            <pc:sldMk cId="3129811050" sldId="320"/>
            <ac:spMk id="117" creationId="{4381AB57-3090-3004-47B0-7BC13A4A9957}"/>
          </ac:spMkLst>
        </pc:spChg>
        <pc:spChg chg="del mod">
          <ac:chgData name="Fahad, Ahammad" userId="82f7d7ce-da8b-4815-8cff-9b27cd434a93" providerId="ADAL" clId="{5F2CE42C-232A-4AF0-A2BC-D7E7C116AC80}" dt="2023-12-14T04:21:29.981" v="449" actId="478"/>
          <ac:spMkLst>
            <pc:docMk/>
            <pc:sldMk cId="3129811050" sldId="320"/>
            <ac:spMk id="118" creationId="{9DA45266-1440-C993-18DC-CA2BEC167407}"/>
          </ac:spMkLst>
        </pc:spChg>
        <pc:spChg chg="mod">
          <ac:chgData name="Fahad, Ahammad" userId="82f7d7ce-da8b-4815-8cff-9b27cd434a93" providerId="ADAL" clId="{5F2CE42C-232A-4AF0-A2BC-D7E7C116AC80}" dt="2023-12-14T05:52:47.761" v="725" actId="1076"/>
          <ac:spMkLst>
            <pc:docMk/>
            <pc:sldMk cId="3129811050" sldId="320"/>
            <ac:spMk id="120" creationId="{9292A3DC-A802-1BBF-AC10-446784CD98F8}"/>
          </ac:spMkLst>
        </pc:spChg>
        <pc:spChg chg="add mod">
          <ac:chgData name="Fahad, Ahammad" userId="82f7d7ce-da8b-4815-8cff-9b27cd434a93" providerId="ADAL" clId="{5F2CE42C-232A-4AF0-A2BC-D7E7C116AC80}" dt="2023-12-14T06:36:07.068" v="833" actId="164"/>
          <ac:spMkLst>
            <pc:docMk/>
            <pc:sldMk cId="3129811050" sldId="320"/>
            <ac:spMk id="121" creationId="{EF75D3FA-E997-8960-49FC-FF8FFCAA8142}"/>
          </ac:spMkLst>
        </pc:spChg>
        <pc:spChg chg="add mod">
          <ac:chgData name="Fahad, Ahammad" userId="82f7d7ce-da8b-4815-8cff-9b27cd434a93" providerId="ADAL" clId="{5F2CE42C-232A-4AF0-A2BC-D7E7C116AC80}" dt="2023-12-14T06:36:07.068" v="833" actId="164"/>
          <ac:spMkLst>
            <pc:docMk/>
            <pc:sldMk cId="3129811050" sldId="320"/>
            <ac:spMk id="122" creationId="{04259E2E-EFBD-574C-127F-0A21460D03A9}"/>
          </ac:spMkLst>
        </pc:spChg>
        <pc:grpChg chg="add mod">
          <ac:chgData name="Fahad, Ahammad" userId="82f7d7ce-da8b-4815-8cff-9b27cd434a93" providerId="ADAL" clId="{5F2CE42C-232A-4AF0-A2BC-D7E7C116AC80}" dt="2023-12-14T05:56:06.826" v="775" actId="164"/>
          <ac:grpSpMkLst>
            <pc:docMk/>
            <pc:sldMk cId="3129811050" sldId="320"/>
            <ac:grpSpMk id="6" creationId="{6F6F13D8-F6C3-C6C3-EC3A-BF5E609AD37E}"/>
          </ac:grpSpMkLst>
        </pc:grpChg>
        <pc:grpChg chg="del">
          <ac:chgData name="Fahad, Ahammad" userId="82f7d7ce-da8b-4815-8cff-9b27cd434a93" providerId="ADAL" clId="{5F2CE42C-232A-4AF0-A2BC-D7E7C116AC80}" dt="2023-12-13T12:50:22.825" v="17" actId="478"/>
          <ac:grpSpMkLst>
            <pc:docMk/>
            <pc:sldMk cId="3129811050" sldId="320"/>
            <ac:grpSpMk id="11" creationId="{2EE3AD8D-B710-1500-4948-CF0537C017D2}"/>
          </ac:grpSpMkLst>
        </pc:grpChg>
        <pc:grpChg chg="add mod">
          <ac:chgData name="Fahad, Ahammad" userId="82f7d7ce-da8b-4815-8cff-9b27cd434a93" providerId="ADAL" clId="{5F2CE42C-232A-4AF0-A2BC-D7E7C116AC80}" dt="2023-12-14T06:36:07.068" v="833" actId="164"/>
          <ac:grpSpMkLst>
            <pc:docMk/>
            <pc:sldMk cId="3129811050" sldId="320"/>
            <ac:grpSpMk id="104" creationId="{32FE2E28-7058-ED61-6FB7-4A6095B13AE2}"/>
          </ac:grpSpMkLst>
        </pc:grpChg>
        <pc:grpChg chg="mod">
          <ac:chgData name="Fahad, Ahammad" userId="82f7d7ce-da8b-4815-8cff-9b27cd434a93" providerId="ADAL" clId="{5F2CE42C-232A-4AF0-A2BC-D7E7C116AC80}" dt="2023-12-13T13:11:00.277" v="41" actId="164"/>
          <ac:grpSpMkLst>
            <pc:docMk/>
            <pc:sldMk cId="3129811050" sldId="320"/>
            <ac:grpSpMk id="119" creationId="{867A7C96-07E9-3752-BC1C-74480E61B202}"/>
          </ac:grpSpMkLst>
        </pc:grpChg>
        <pc:grpChg chg="add mod">
          <ac:chgData name="Fahad, Ahammad" userId="82f7d7ce-da8b-4815-8cff-9b27cd434a93" providerId="ADAL" clId="{5F2CE42C-232A-4AF0-A2BC-D7E7C116AC80}" dt="2023-12-14T06:36:07.068" v="833" actId="164"/>
          <ac:grpSpMkLst>
            <pc:docMk/>
            <pc:sldMk cId="3129811050" sldId="320"/>
            <ac:grpSpMk id="123" creationId="{2A768F34-7866-40E3-9F10-83F695C65E95}"/>
          </ac:grpSpMkLst>
        </pc:grpChg>
        <pc:picChg chg="add del">
          <ac:chgData name="Fahad, Ahammad" userId="82f7d7ce-da8b-4815-8cff-9b27cd434a93" providerId="ADAL" clId="{5F2CE42C-232A-4AF0-A2BC-D7E7C116AC80}" dt="2023-12-14T06:33:11.716" v="795" actId="22"/>
          <ac:picMkLst>
            <pc:docMk/>
            <pc:sldMk cId="3129811050" sldId="320"/>
            <ac:picMk id="110" creationId="{3D86D92A-6784-F020-5B1A-7216DF6D0BDD}"/>
          </ac:picMkLst>
        </pc:picChg>
        <pc:cxnChg chg="mod">
          <ac:chgData name="Fahad, Ahammad" userId="82f7d7ce-da8b-4815-8cff-9b27cd434a93" providerId="ADAL" clId="{5F2CE42C-232A-4AF0-A2BC-D7E7C116AC80}" dt="2023-12-14T04:18:28.008" v="389" actId="13822"/>
          <ac:cxnSpMkLst>
            <pc:docMk/>
            <pc:sldMk cId="3129811050" sldId="320"/>
            <ac:cxnSpMk id="13" creationId="{7ECF0062-0692-FD39-5D9C-69C885495AC5}"/>
          </ac:cxnSpMkLst>
        </pc:cxnChg>
        <pc:cxnChg chg="mod">
          <ac:chgData name="Fahad, Ahammad" userId="82f7d7ce-da8b-4815-8cff-9b27cd434a93" providerId="ADAL" clId="{5F2CE42C-232A-4AF0-A2BC-D7E7C116AC80}" dt="2023-12-14T04:33:31.222" v="646" actId="14100"/>
          <ac:cxnSpMkLst>
            <pc:docMk/>
            <pc:sldMk cId="3129811050" sldId="320"/>
            <ac:cxnSpMk id="29" creationId="{4EAC0CC9-E728-8408-E724-7C8008FF398E}"/>
          </ac:cxnSpMkLst>
        </pc:cxnChg>
        <pc:cxnChg chg="add del mod">
          <ac:chgData name="Fahad, Ahammad" userId="82f7d7ce-da8b-4815-8cff-9b27cd434a93" providerId="ADAL" clId="{5F2CE42C-232A-4AF0-A2BC-D7E7C116AC80}" dt="2023-12-14T04:28:27.324" v="539" actId="478"/>
          <ac:cxnSpMkLst>
            <pc:docMk/>
            <pc:sldMk cId="3129811050" sldId="320"/>
            <ac:cxnSpMk id="31" creationId="{588C8A48-FE84-9DE8-0B00-4D175F8C3B46}"/>
          </ac:cxnSpMkLst>
        </pc:cxnChg>
        <pc:cxnChg chg="add mod">
          <ac:chgData name="Fahad, Ahammad" userId="82f7d7ce-da8b-4815-8cff-9b27cd434a93" providerId="ADAL" clId="{5F2CE42C-232A-4AF0-A2BC-D7E7C116AC80}" dt="2023-12-14T05:56:06.826" v="775" actId="164"/>
          <ac:cxnSpMkLst>
            <pc:docMk/>
            <pc:sldMk cId="3129811050" sldId="320"/>
            <ac:cxnSpMk id="32" creationId="{F6F4A151-B852-CA7E-EF97-23D0C3AF209F}"/>
          </ac:cxnSpMkLst>
        </pc:cxnChg>
        <pc:cxnChg chg="add mod">
          <ac:chgData name="Fahad, Ahammad" userId="82f7d7ce-da8b-4815-8cff-9b27cd434a93" providerId="ADAL" clId="{5F2CE42C-232A-4AF0-A2BC-D7E7C116AC80}" dt="2023-12-14T05:56:06.826" v="775" actId="164"/>
          <ac:cxnSpMkLst>
            <pc:docMk/>
            <pc:sldMk cId="3129811050" sldId="320"/>
            <ac:cxnSpMk id="33" creationId="{D960CF1C-ADA3-3AA9-EC0F-B808DED1E2C4}"/>
          </ac:cxnSpMkLst>
        </pc:cxnChg>
        <pc:cxnChg chg="mod">
          <ac:chgData name="Fahad, Ahammad" userId="82f7d7ce-da8b-4815-8cff-9b27cd434a93" providerId="ADAL" clId="{5F2CE42C-232A-4AF0-A2BC-D7E7C116AC80}" dt="2023-12-14T04:19:59.454" v="418" actId="1037"/>
          <ac:cxnSpMkLst>
            <pc:docMk/>
            <pc:sldMk cId="3129811050" sldId="320"/>
            <ac:cxnSpMk id="36" creationId="{8D4BC31F-9D05-B26F-EBE8-A6D4756AB255}"/>
          </ac:cxnSpMkLst>
        </pc:cxnChg>
        <pc:cxnChg chg="add mod">
          <ac:chgData name="Fahad, Ahammad" userId="82f7d7ce-da8b-4815-8cff-9b27cd434a93" providerId="ADAL" clId="{5F2CE42C-232A-4AF0-A2BC-D7E7C116AC80}" dt="2023-12-14T05:56:06.826" v="775" actId="164"/>
          <ac:cxnSpMkLst>
            <pc:docMk/>
            <pc:sldMk cId="3129811050" sldId="320"/>
            <ac:cxnSpMk id="37" creationId="{71BBDDD9-9322-0167-3EDA-A83542D29C64}"/>
          </ac:cxnSpMkLst>
        </pc:cxnChg>
        <pc:cxnChg chg="mod">
          <ac:chgData name="Fahad, Ahammad" userId="82f7d7ce-da8b-4815-8cff-9b27cd434a93" providerId="ADAL" clId="{5F2CE42C-232A-4AF0-A2BC-D7E7C116AC80}" dt="2023-12-14T04:20:06.689" v="426" actId="1037"/>
          <ac:cxnSpMkLst>
            <pc:docMk/>
            <pc:sldMk cId="3129811050" sldId="320"/>
            <ac:cxnSpMk id="38" creationId="{227BE22D-B85C-24C3-D5EA-C4B5FABB69EF}"/>
          </ac:cxnSpMkLst>
        </pc:cxnChg>
        <pc:cxnChg chg="add mod">
          <ac:chgData name="Fahad, Ahammad" userId="82f7d7ce-da8b-4815-8cff-9b27cd434a93" providerId="ADAL" clId="{5F2CE42C-232A-4AF0-A2BC-D7E7C116AC80}" dt="2023-12-14T05:56:06.826" v="775" actId="164"/>
          <ac:cxnSpMkLst>
            <pc:docMk/>
            <pc:sldMk cId="3129811050" sldId="320"/>
            <ac:cxnSpMk id="42" creationId="{29BFB9E7-8322-1806-B959-F570F9746892}"/>
          </ac:cxnSpMkLst>
        </pc:cxnChg>
        <pc:cxnChg chg="mod">
          <ac:chgData name="Fahad, Ahammad" userId="82f7d7ce-da8b-4815-8cff-9b27cd434a93" providerId="ADAL" clId="{5F2CE42C-232A-4AF0-A2BC-D7E7C116AC80}" dt="2023-12-14T04:19:00.377" v="396" actId="13822"/>
          <ac:cxnSpMkLst>
            <pc:docMk/>
            <pc:sldMk cId="3129811050" sldId="320"/>
            <ac:cxnSpMk id="47" creationId="{848F39ED-FD22-6A5A-77B7-C23458348632}"/>
          </ac:cxnSpMkLst>
        </pc:cxnChg>
        <pc:cxnChg chg="add mod">
          <ac:chgData name="Fahad, Ahammad" userId="82f7d7ce-da8b-4815-8cff-9b27cd434a93" providerId="ADAL" clId="{5F2CE42C-232A-4AF0-A2BC-D7E7C116AC80}" dt="2023-12-14T05:56:06.826" v="775" actId="164"/>
          <ac:cxnSpMkLst>
            <pc:docMk/>
            <pc:sldMk cId="3129811050" sldId="320"/>
            <ac:cxnSpMk id="48" creationId="{B1851524-38E4-8A3B-7E0A-6741FA26A293}"/>
          </ac:cxnSpMkLst>
        </pc:cxnChg>
        <pc:cxnChg chg="mod">
          <ac:chgData name="Fahad, Ahammad" userId="82f7d7ce-da8b-4815-8cff-9b27cd434a93" providerId="ADAL" clId="{5F2CE42C-232A-4AF0-A2BC-D7E7C116AC80}" dt="2023-12-14T04:20:13.296" v="427" actId="13822"/>
          <ac:cxnSpMkLst>
            <pc:docMk/>
            <pc:sldMk cId="3129811050" sldId="320"/>
            <ac:cxnSpMk id="51" creationId="{3AF58444-AFD1-9959-F68D-1760C5BA4FB2}"/>
          </ac:cxnSpMkLst>
        </pc:cxnChg>
        <pc:cxnChg chg="add mod">
          <ac:chgData name="Fahad, Ahammad" userId="82f7d7ce-da8b-4815-8cff-9b27cd434a93" providerId="ADAL" clId="{5F2CE42C-232A-4AF0-A2BC-D7E7C116AC80}" dt="2023-12-14T05:56:06.826" v="775" actId="164"/>
          <ac:cxnSpMkLst>
            <pc:docMk/>
            <pc:sldMk cId="3129811050" sldId="320"/>
            <ac:cxnSpMk id="56" creationId="{FD07130A-56FB-5AF0-109A-CB6D66B0B850}"/>
          </ac:cxnSpMkLst>
        </pc:cxnChg>
        <pc:cxnChg chg="mod">
          <ac:chgData name="Fahad, Ahammad" userId="82f7d7ce-da8b-4815-8cff-9b27cd434a93" providerId="ADAL" clId="{5F2CE42C-232A-4AF0-A2BC-D7E7C116AC80}" dt="2023-12-14T04:18:56.408" v="395" actId="13822"/>
          <ac:cxnSpMkLst>
            <pc:docMk/>
            <pc:sldMk cId="3129811050" sldId="320"/>
            <ac:cxnSpMk id="57" creationId="{A300764C-CB9C-2F00-855A-5BFBA8057012}"/>
          </ac:cxnSpMkLst>
        </pc:cxnChg>
        <pc:cxnChg chg="del mod">
          <ac:chgData name="Fahad, Ahammad" userId="82f7d7ce-da8b-4815-8cff-9b27cd434a93" providerId="ADAL" clId="{5F2CE42C-232A-4AF0-A2BC-D7E7C116AC80}" dt="2023-12-14T05:53:12.280" v="727" actId="478"/>
          <ac:cxnSpMkLst>
            <pc:docMk/>
            <pc:sldMk cId="3129811050" sldId="320"/>
            <ac:cxnSpMk id="62" creationId="{E861AF46-2B7C-0379-707F-30F38A847B32}"/>
          </ac:cxnSpMkLst>
        </pc:cxnChg>
        <pc:cxnChg chg="mod">
          <ac:chgData name="Fahad, Ahammad" userId="82f7d7ce-da8b-4815-8cff-9b27cd434a93" providerId="ADAL" clId="{5F2CE42C-232A-4AF0-A2BC-D7E7C116AC80}" dt="2023-12-14T04:21:40.097" v="450" actId="13822"/>
          <ac:cxnSpMkLst>
            <pc:docMk/>
            <pc:sldMk cId="3129811050" sldId="320"/>
            <ac:cxnSpMk id="71" creationId="{99C1E40A-9601-45A8-6A6E-499249818F72}"/>
          </ac:cxnSpMkLst>
        </pc:cxnChg>
        <pc:cxnChg chg="mod">
          <ac:chgData name="Fahad, Ahammad" userId="82f7d7ce-da8b-4815-8cff-9b27cd434a93" providerId="ADAL" clId="{5F2CE42C-232A-4AF0-A2BC-D7E7C116AC80}" dt="2023-12-14T04:19:03.498" v="397" actId="13822"/>
          <ac:cxnSpMkLst>
            <pc:docMk/>
            <pc:sldMk cId="3129811050" sldId="320"/>
            <ac:cxnSpMk id="72" creationId="{4C53FE9F-739E-03E0-5715-B0B300215A89}"/>
          </ac:cxnSpMkLst>
        </pc:cxnChg>
        <pc:cxnChg chg="add del mod">
          <ac:chgData name="Fahad, Ahammad" userId="82f7d7ce-da8b-4815-8cff-9b27cd434a93" providerId="ADAL" clId="{5F2CE42C-232A-4AF0-A2BC-D7E7C116AC80}" dt="2023-12-14T05:53:54.120" v="741" actId="478"/>
          <ac:cxnSpMkLst>
            <pc:docMk/>
            <pc:sldMk cId="3129811050" sldId="320"/>
            <ac:cxnSpMk id="80" creationId="{6CFDF6CE-F92B-8D6C-7CFF-8BB5E3ACA103}"/>
          </ac:cxnSpMkLst>
        </pc:cxnChg>
        <pc:cxnChg chg="del mod">
          <ac:chgData name="Fahad, Ahammad" userId="82f7d7ce-da8b-4815-8cff-9b27cd434a93" providerId="ADAL" clId="{5F2CE42C-232A-4AF0-A2BC-D7E7C116AC80}" dt="2023-12-14T04:30:07.839" v="585" actId="478"/>
          <ac:cxnSpMkLst>
            <pc:docMk/>
            <pc:sldMk cId="3129811050" sldId="320"/>
            <ac:cxnSpMk id="86" creationId="{DE187B20-BDA5-4686-5995-73382EB74F11}"/>
          </ac:cxnSpMkLst>
        </pc:cxnChg>
        <pc:cxnChg chg="add del mod">
          <ac:chgData name="Fahad, Ahammad" userId="82f7d7ce-da8b-4815-8cff-9b27cd434a93" providerId="ADAL" clId="{5F2CE42C-232A-4AF0-A2BC-D7E7C116AC80}" dt="2023-12-14T05:54:04.181" v="743" actId="478"/>
          <ac:cxnSpMkLst>
            <pc:docMk/>
            <pc:sldMk cId="3129811050" sldId="320"/>
            <ac:cxnSpMk id="87" creationId="{B77A62D1-16E4-9DD6-0B39-E8798F20DCB0}"/>
          </ac:cxnSpMkLst>
        </pc:cxnChg>
        <pc:cxnChg chg="del mod">
          <ac:chgData name="Fahad, Ahammad" userId="82f7d7ce-da8b-4815-8cff-9b27cd434a93" providerId="ADAL" clId="{5F2CE42C-232A-4AF0-A2BC-D7E7C116AC80}" dt="2023-12-14T04:30:10.066" v="586" actId="478"/>
          <ac:cxnSpMkLst>
            <pc:docMk/>
            <pc:sldMk cId="3129811050" sldId="320"/>
            <ac:cxnSpMk id="88" creationId="{63C6FF82-9F2F-4153-A76E-98E172D240E3}"/>
          </ac:cxnSpMkLst>
        </pc:cxnChg>
        <pc:cxnChg chg="add mod">
          <ac:chgData name="Fahad, Ahammad" userId="82f7d7ce-da8b-4815-8cff-9b27cd434a93" providerId="ADAL" clId="{5F2CE42C-232A-4AF0-A2BC-D7E7C116AC80}" dt="2023-12-14T05:56:06.826" v="775" actId="164"/>
          <ac:cxnSpMkLst>
            <pc:docMk/>
            <pc:sldMk cId="3129811050" sldId="320"/>
            <ac:cxnSpMk id="90" creationId="{0FC0B9A6-66B1-5C73-A280-5357AE7B2BF0}"/>
          </ac:cxnSpMkLst>
        </pc:cxnChg>
        <pc:cxnChg chg="mod">
          <ac:chgData name="Fahad, Ahammad" userId="82f7d7ce-da8b-4815-8cff-9b27cd434a93" providerId="ADAL" clId="{5F2CE42C-232A-4AF0-A2BC-D7E7C116AC80}" dt="2023-12-14T04:19:20.570" v="402" actId="13822"/>
          <ac:cxnSpMkLst>
            <pc:docMk/>
            <pc:sldMk cId="3129811050" sldId="320"/>
            <ac:cxnSpMk id="92" creationId="{E3D6D58B-5032-B3AC-D582-38C8A4263B39}"/>
          </ac:cxnSpMkLst>
        </pc:cxnChg>
        <pc:cxnChg chg="mod">
          <ac:chgData name="Fahad, Ahammad" userId="82f7d7ce-da8b-4815-8cff-9b27cd434a93" providerId="ADAL" clId="{5F2CE42C-232A-4AF0-A2BC-D7E7C116AC80}" dt="2023-12-14T04:19:23.136" v="403" actId="13822"/>
          <ac:cxnSpMkLst>
            <pc:docMk/>
            <pc:sldMk cId="3129811050" sldId="320"/>
            <ac:cxnSpMk id="93" creationId="{B60FB904-B9AA-29A1-1B20-838CCC4BE528}"/>
          </ac:cxnSpMkLst>
        </pc:cxnChg>
        <pc:cxnChg chg="del mod">
          <ac:chgData name="Fahad, Ahammad" userId="82f7d7ce-da8b-4815-8cff-9b27cd434a93" providerId="ADAL" clId="{5F2CE42C-232A-4AF0-A2BC-D7E7C116AC80}" dt="2023-12-14T04:26:33.065" v="518" actId="478"/>
          <ac:cxnSpMkLst>
            <pc:docMk/>
            <pc:sldMk cId="3129811050" sldId="320"/>
            <ac:cxnSpMk id="100" creationId="{342AB0AD-14F7-19B7-685A-2E2447002F89}"/>
          </ac:cxnSpMkLst>
        </pc:cxnChg>
        <pc:cxnChg chg="del mod">
          <ac:chgData name="Fahad, Ahammad" userId="82f7d7ce-da8b-4815-8cff-9b27cd434a93" providerId="ADAL" clId="{5F2CE42C-232A-4AF0-A2BC-D7E7C116AC80}" dt="2023-12-14T04:29:14.419" v="557" actId="478"/>
          <ac:cxnSpMkLst>
            <pc:docMk/>
            <pc:sldMk cId="3129811050" sldId="320"/>
            <ac:cxnSpMk id="102" creationId="{0D60AC2F-D14E-2062-8561-AB0AF9EAAC8F}"/>
          </ac:cxnSpMkLst>
        </pc:cxnChg>
        <pc:cxnChg chg="del mod">
          <ac:chgData name="Fahad, Ahammad" userId="82f7d7ce-da8b-4815-8cff-9b27cd434a93" providerId="ADAL" clId="{5F2CE42C-232A-4AF0-A2BC-D7E7C116AC80}" dt="2023-12-14T04:26:00.007" v="508" actId="478"/>
          <ac:cxnSpMkLst>
            <pc:docMk/>
            <pc:sldMk cId="3129811050" sldId="320"/>
            <ac:cxnSpMk id="103" creationId="{FF897070-77DA-3FE5-B665-1F9FA3AFCF5B}"/>
          </ac:cxnSpMkLst>
        </pc:cxnChg>
        <pc:cxnChg chg="del mod">
          <ac:chgData name="Fahad, Ahammad" userId="82f7d7ce-da8b-4815-8cff-9b27cd434a93" providerId="ADAL" clId="{5F2CE42C-232A-4AF0-A2BC-D7E7C116AC80}" dt="2023-12-14T04:24:08.184" v="469" actId="478"/>
          <ac:cxnSpMkLst>
            <pc:docMk/>
            <pc:sldMk cId="3129811050" sldId="320"/>
            <ac:cxnSpMk id="106" creationId="{67F805BD-4FE9-CCFB-A292-DA62A05C8542}"/>
          </ac:cxnSpMkLst>
        </pc:cxnChg>
        <pc:cxnChg chg="mod">
          <ac:chgData name="Fahad, Ahammad" userId="82f7d7ce-da8b-4815-8cff-9b27cd434a93" providerId="ADAL" clId="{5F2CE42C-232A-4AF0-A2BC-D7E7C116AC80}" dt="2023-12-14T04:33:46.736" v="659" actId="14100"/>
          <ac:cxnSpMkLst>
            <pc:docMk/>
            <pc:sldMk cId="3129811050" sldId="320"/>
            <ac:cxnSpMk id="109" creationId="{EC61364C-957B-3BEC-6BE6-27D5F78273C1}"/>
          </ac:cxnSpMkLst>
        </pc:cxnChg>
        <pc:cxnChg chg="mod">
          <ac:chgData name="Fahad, Ahammad" userId="82f7d7ce-da8b-4815-8cff-9b27cd434a93" providerId="ADAL" clId="{5F2CE42C-232A-4AF0-A2BC-D7E7C116AC80}" dt="2023-12-14T04:33:52.252" v="660" actId="14100"/>
          <ac:cxnSpMkLst>
            <pc:docMk/>
            <pc:sldMk cId="3129811050" sldId="320"/>
            <ac:cxnSpMk id="111" creationId="{B47FD38C-D803-AE5A-A451-50D5108E7B57}"/>
          </ac:cxnSpMkLst>
        </pc:cxnChg>
      </pc:sldChg>
      <pc:sldChg chg="ord">
        <pc:chgData name="Fahad, Ahammad" userId="82f7d7ce-da8b-4815-8cff-9b27cd434a93" providerId="ADAL" clId="{5F2CE42C-232A-4AF0-A2BC-D7E7C116AC80}" dt="2023-12-01T12:17:49.069" v="1"/>
        <pc:sldMkLst>
          <pc:docMk/>
          <pc:sldMk cId="372988383" sldId="326"/>
        </pc:sldMkLst>
      </pc:sldChg>
      <pc:sldChg chg="delSp modSp add mod">
        <pc:chgData name="Fahad, Ahammad" userId="82f7d7ce-da8b-4815-8cff-9b27cd434a93" providerId="ADAL" clId="{5F2CE42C-232A-4AF0-A2BC-D7E7C116AC80}" dt="2023-12-01T12:18:12.252" v="14" actId="478"/>
        <pc:sldMkLst>
          <pc:docMk/>
          <pc:sldMk cId="2700231798" sldId="327"/>
        </pc:sldMkLst>
        <pc:spChg chg="mod">
          <ac:chgData name="Fahad, Ahammad" userId="82f7d7ce-da8b-4815-8cff-9b27cd434a93" providerId="ADAL" clId="{5F2CE42C-232A-4AF0-A2BC-D7E7C116AC80}" dt="2023-12-01T12:18:09.039" v="13" actId="6549"/>
          <ac:spMkLst>
            <pc:docMk/>
            <pc:sldMk cId="2700231798" sldId="327"/>
            <ac:spMk id="15" creationId="{1820C171-E398-D41F-BE31-BA62CA4561B4}"/>
          </ac:spMkLst>
        </pc:spChg>
        <pc:spChg chg="mod">
          <ac:chgData name="Fahad, Ahammad" userId="82f7d7ce-da8b-4815-8cff-9b27cd434a93" providerId="ADAL" clId="{5F2CE42C-232A-4AF0-A2BC-D7E7C116AC80}" dt="2023-12-01T12:18:03.631" v="12" actId="20577"/>
          <ac:spMkLst>
            <pc:docMk/>
            <pc:sldMk cId="2700231798" sldId="327"/>
            <ac:spMk id="16" creationId="{9F6A24FD-EFFE-4ED5-9255-53C41298EDA7}"/>
          </ac:spMkLst>
        </pc:spChg>
        <pc:spChg chg="del">
          <ac:chgData name="Fahad, Ahammad" userId="82f7d7ce-da8b-4815-8cff-9b27cd434a93" providerId="ADAL" clId="{5F2CE42C-232A-4AF0-A2BC-D7E7C116AC80}" dt="2023-12-01T12:18:12.252" v="14" actId="478"/>
          <ac:spMkLst>
            <pc:docMk/>
            <pc:sldMk cId="2700231798" sldId="327"/>
            <ac:spMk id="22" creationId="{6BDDC427-6C2C-8B08-53A2-422CAFDF7C22}"/>
          </ac:spMkLst>
        </pc:spChg>
        <pc:spChg chg="del">
          <ac:chgData name="Fahad, Ahammad" userId="82f7d7ce-da8b-4815-8cff-9b27cd434a93" providerId="ADAL" clId="{5F2CE42C-232A-4AF0-A2BC-D7E7C116AC80}" dt="2023-12-01T12:18:12.252" v="14" actId="478"/>
          <ac:spMkLst>
            <pc:docMk/>
            <pc:sldMk cId="2700231798" sldId="327"/>
            <ac:spMk id="23" creationId="{43680475-D3A4-5CDB-5E05-64165854981F}"/>
          </ac:spMkLst>
        </pc:spChg>
        <pc:picChg chg="del">
          <ac:chgData name="Fahad, Ahammad" userId="82f7d7ce-da8b-4815-8cff-9b27cd434a93" providerId="ADAL" clId="{5F2CE42C-232A-4AF0-A2BC-D7E7C116AC80}" dt="2023-12-01T12:18:12.252" v="14" actId="478"/>
          <ac:picMkLst>
            <pc:docMk/>
            <pc:sldMk cId="2700231798" sldId="327"/>
            <ac:picMk id="6" creationId="{BEB52772-AA88-9D7C-41AB-7AEE94673CEE}"/>
          </ac:picMkLst>
        </pc:picChg>
        <pc:cxnChg chg="del">
          <ac:chgData name="Fahad, Ahammad" userId="82f7d7ce-da8b-4815-8cff-9b27cd434a93" providerId="ADAL" clId="{5F2CE42C-232A-4AF0-A2BC-D7E7C116AC80}" dt="2023-12-01T12:18:12.252" v="14" actId="478"/>
          <ac:cxnSpMkLst>
            <pc:docMk/>
            <pc:sldMk cId="2700231798" sldId="327"/>
            <ac:cxnSpMk id="14" creationId="{9A71FDD1-A8BB-9CCE-9EDA-0E419583A762}"/>
          </ac:cxnSpMkLst>
        </pc:cxnChg>
        <pc:cxnChg chg="del">
          <ac:chgData name="Fahad, Ahammad" userId="82f7d7ce-da8b-4815-8cff-9b27cd434a93" providerId="ADAL" clId="{5F2CE42C-232A-4AF0-A2BC-D7E7C116AC80}" dt="2023-12-01T12:18:12.252" v="14" actId="478"/>
          <ac:cxnSpMkLst>
            <pc:docMk/>
            <pc:sldMk cId="2700231798" sldId="327"/>
            <ac:cxnSpMk id="18" creationId="{D66A9E8E-1DD9-0137-1A2E-D38204E3D02C}"/>
          </ac:cxnSpMkLst>
        </pc:cxnChg>
      </pc:sldChg>
    </pc:docChg>
  </pc:docChgLst>
  <pc:docChgLst>
    <pc:chgData name="Fahad, Ahammad" userId="82f7d7ce-da8b-4815-8cff-9b27cd434a93" providerId="ADAL" clId="{90BB66CD-20BD-495B-B9ED-C2D6C50B4FB9}"/>
    <pc:docChg chg="undo custSel addSld delSld">
      <pc:chgData name="Fahad, Ahammad" userId="82f7d7ce-da8b-4815-8cff-9b27cd434a93" providerId="ADAL" clId="{90BB66CD-20BD-495B-B9ED-C2D6C50B4FB9}" dt="2024-01-14T13:21:34.247" v="47" actId="47"/>
      <pc:docMkLst>
        <pc:docMk/>
      </pc:docMkLst>
      <pc:sldChg chg="del">
        <pc:chgData name="Fahad, Ahammad" userId="82f7d7ce-da8b-4815-8cff-9b27cd434a93" providerId="ADAL" clId="{90BB66CD-20BD-495B-B9ED-C2D6C50B4FB9}" dt="2024-01-14T13:21:09.336" v="7" actId="47"/>
        <pc:sldMkLst>
          <pc:docMk/>
          <pc:sldMk cId="479420783" sldId="293"/>
        </pc:sldMkLst>
      </pc:sldChg>
      <pc:sldChg chg="add del">
        <pc:chgData name="Fahad, Ahammad" userId="82f7d7ce-da8b-4815-8cff-9b27cd434a93" providerId="ADAL" clId="{90BB66CD-20BD-495B-B9ED-C2D6C50B4FB9}" dt="2024-01-14T13:21:34.247" v="47" actId="47"/>
        <pc:sldMkLst>
          <pc:docMk/>
          <pc:sldMk cId="2895209271" sldId="294"/>
        </pc:sldMkLst>
      </pc:sldChg>
      <pc:sldChg chg="add del">
        <pc:chgData name="Fahad, Ahammad" userId="82f7d7ce-da8b-4815-8cff-9b27cd434a93" providerId="ADAL" clId="{90BB66CD-20BD-495B-B9ED-C2D6C50B4FB9}" dt="2024-01-14T13:21:16.910" v="28" actId="47"/>
        <pc:sldMkLst>
          <pc:docMk/>
          <pc:sldMk cId="4102324378" sldId="295"/>
        </pc:sldMkLst>
      </pc:sldChg>
      <pc:sldChg chg="add del">
        <pc:chgData name="Fahad, Ahammad" userId="82f7d7ce-da8b-4815-8cff-9b27cd434a93" providerId="ADAL" clId="{90BB66CD-20BD-495B-B9ED-C2D6C50B4FB9}" dt="2024-01-14T13:21:34.208" v="46" actId="47"/>
        <pc:sldMkLst>
          <pc:docMk/>
          <pc:sldMk cId="3151756493" sldId="296"/>
        </pc:sldMkLst>
      </pc:sldChg>
      <pc:sldChg chg="add del">
        <pc:chgData name="Fahad, Ahammad" userId="82f7d7ce-da8b-4815-8cff-9b27cd434a93" providerId="ADAL" clId="{90BB66CD-20BD-495B-B9ED-C2D6C50B4FB9}" dt="2024-01-14T13:21:34.139" v="45" actId="47"/>
        <pc:sldMkLst>
          <pc:docMk/>
          <pc:sldMk cId="2002710002" sldId="297"/>
        </pc:sldMkLst>
      </pc:sldChg>
      <pc:sldChg chg="add del">
        <pc:chgData name="Fahad, Ahammad" userId="82f7d7ce-da8b-4815-8cff-9b27cd434a93" providerId="ADAL" clId="{90BB66CD-20BD-495B-B9ED-C2D6C50B4FB9}" dt="2024-01-14T13:21:34.124" v="44" actId="47"/>
        <pc:sldMkLst>
          <pc:docMk/>
          <pc:sldMk cId="1075589020" sldId="299"/>
        </pc:sldMkLst>
      </pc:sldChg>
      <pc:sldChg chg="add del">
        <pc:chgData name="Fahad, Ahammad" userId="82f7d7ce-da8b-4815-8cff-9b27cd434a93" providerId="ADAL" clId="{90BB66CD-20BD-495B-B9ED-C2D6C50B4FB9}" dt="2024-01-14T13:21:33.977" v="43" actId="47"/>
        <pc:sldMkLst>
          <pc:docMk/>
          <pc:sldMk cId="1154584805" sldId="300"/>
        </pc:sldMkLst>
      </pc:sldChg>
      <pc:sldChg chg="del">
        <pc:chgData name="Fahad, Ahammad" userId="82f7d7ce-da8b-4815-8cff-9b27cd434a93" providerId="ADAL" clId="{90BB66CD-20BD-495B-B9ED-C2D6C50B4FB9}" dt="2024-01-14T13:21:08.724" v="4" actId="47"/>
        <pc:sldMkLst>
          <pc:docMk/>
          <pc:sldMk cId="1896023276" sldId="302"/>
        </pc:sldMkLst>
      </pc:sldChg>
      <pc:sldChg chg="add del">
        <pc:chgData name="Fahad, Ahammad" userId="82f7d7ce-da8b-4815-8cff-9b27cd434a93" providerId="ADAL" clId="{90BB66CD-20BD-495B-B9ED-C2D6C50B4FB9}" dt="2024-01-14T13:21:33.575" v="32" actId="47"/>
        <pc:sldMkLst>
          <pc:docMk/>
          <pc:sldMk cId="3811402417" sldId="303"/>
        </pc:sldMkLst>
      </pc:sldChg>
      <pc:sldChg chg="add del">
        <pc:chgData name="Fahad, Ahammad" userId="82f7d7ce-da8b-4815-8cff-9b27cd434a93" providerId="ADAL" clId="{90BB66CD-20BD-495B-B9ED-C2D6C50B4FB9}" dt="2024-01-14T13:21:33.532" v="31" actId="47"/>
        <pc:sldMkLst>
          <pc:docMk/>
          <pc:sldMk cId="3528990452" sldId="304"/>
        </pc:sldMkLst>
      </pc:sldChg>
      <pc:sldChg chg="add del">
        <pc:chgData name="Fahad, Ahammad" userId="82f7d7ce-da8b-4815-8cff-9b27cd434a93" providerId="ADAL" clId="{90BB66CD-20BD-495B-B9ED-C2D6C50B4FB9}" dt="2024-01-14T13:21:33.008" v="30" actId="47"/>
        <pc:sldMkLst>
          <pc:docMk/>
          <pc:sldMk cId="3164928207" sldId="305"/>
        </pc:sldMkLst>
      </pc:sldChg>
      <pc:sldChg chg="add del">
        <pc:chgData name="Fahad, Ahammad" userId="82f7d7ce-da8b-4815-8cff-9b27cd434a93" providerId="ADAL" clId="{90BB66CD-20BD-495B-B9ED-C2D6C50B4FB9}" dt="2024-01-14T13:21:33.600" v="33" actId="47"/>
        <pc:sldMkLst>
          <pc:docMk/>
          <pc:sldMk cId="4145095983" sldId="306"/>
        </pc:sldMkLst>
      </pc:sldChg>
      <pc:sldChg chg="add del">
        <pc:chgData name="Fahad, Ahammad" userId="82f7d7ce-da8b-4815-8cff-9b27cd434a93" providerId="ADAL" clId="{90BB66CD-20BD-495B-B9ED-C2D6C50B4FB9}" dt="2024-01-14T13:21:33.705" v="35" actId="47"/>
        <pc:sldMkLst>
          <pc:docMk/>
          <pc:sldMk cId="3864315138" sldId="307"/>
        </pc:sldMkLst>
      </pc:sldChg>
      <pc:sldChg chg="add del">
        <pc:chgData name="Fahad, Ahammad" userId="82f7d7ce-da8b-4815-8cff-9b27cd434a93" providerId="ADAL" clId="{90BB66CD-20BD-495B-B9ED-C2D6C50B4FB9}" dt="2024-01-14T13:21:33.741" v="36" actId="47"/>
        <pc:sldMkLst>
          <pc:docMk/>
          <pc:sldMk cId="225829062" sldId="308"/>
        </pc:sldMkLst>
      </pc:sldChg>
      <pc:sldChg chg="add del">
        <pc:chgData name="Fahad, Ahammad" userId="82f7d7ce-da8b-4815-8cff-9b27cd434a93" providerId="ADAL" clId="{90BB66CD-20BD-495B-B9ED-C2D6C50B4FB9}" dt="2024-01-14T13:21:18.042" v="29" actId="47"/>
        <pc:sldMkLst>
          <pc:docMk/>
          <pc:sldMk cId="1303116249" sldId="310"/>
        </pc:sldMkLst>
      </pc:sldChg>
      <pc:sldChg chg="add del">
        <pc:chgData name="Fahad, Ahammad" userId="82f7d7ce-da8b-4815-8cff-9b27cd434a93" providerId="ADAL" clId="{90BB66CD-20BD-495B-B9ED-C2D6C50B4FB9}" dt="2024-01-14T13:21:33.816" v="38" actId="47"/>
        <pc:sldMkLst>
          <pc:docMk/>
          <pc:sldMk cId="4100623941" sldId="314"/>
        </pc:sldMkLst>
      </pc:sldChg>
      <pc:sldChg chg="add del">
        <pc:chgData name="Fahad, Ahammad" userId="82f7d7ce-da8b-4815-8cff-9b27cd434a93" providerId="ADAL" clId="{90BB66CD-20BD-495B-B9ED-C2D6C50B4FB9}" dt="2024-01-14T13:21:33.912" v="41" actId="47"/>
        <pc:sldMkLst>
          <pc:docMk/>
          <pc:sldMk cId="2341602782" sldId="315"/>
        </pc:sldMkLst>
      </pc:sldChg>
      <pc:sldChg chg="add del">
        <pc:chgData name="Fahad, Ahammad" userId="82f7d7ce-da8b-4815-8cff-9b27cd434a93" providerId="ADAL" clId="{90BB66CD-20BD-495B-B9ED-C2D6C50B4FB9}" dt="2024-01-14T13:21:33.880" v="40" actId="47"/>
        <pc:sldMkLst>
          <pc:docMk/>
          <pc:sldMk cId="3750914276" sldId="316"/>
        </pc:sldMkLst>
      </pc:sldChg>
      <pc:sldChg chg="add del">
        <pc:chgData name="Fahad, Ahammad" userId="82f7d7ce-da8b-4815-8cff-9b27cd434a93" providerId="ADAL" clId="{90BB66CD-20BD-495B-B9ED-C2D6C50B4FB9}" dt="2024-01-14T13:21:33.845" v="39" actId="47"/>
        <pc:sldMkLst>
          <pc:docMk/>
          <pc:sldMk cId="952295579" sldId="317"/>
        </pc:sldMkLst>
      </pc:sldChg>
      <pc:sldChg chg="del">
        <pc:chgData name="Fahad, Ahammad" userId="82f7d7ce-da8b-4815-8cff-9b27cd434a93" providerId="ADAL" clId="{90BB66CD-20BD-495B-B9ED-C2D6C50B4FB9}" dt="2024-01-14T13:21:07.880" v="2" actId="47"/>
        <pc:sldMkLst>
          <pc:docMk/>
          <pc:sldMk cId="4065041278" sldId="318"/>
        </pc:sldMkLst>
      </pc:sldChg>
      <pc:sldChg chg="add del">
        <pc:chgData name="Fahad, Ahammad" userId="82f7d7ce-da8b-4815-8cff-9b27cd434a93" providerId="ADAL" clId="{90BB66CD-20BD-495B-B9ED-C2D6C50B4FB9}" dt="2024-01-14T13:21:33.958" v="42" actId="47"/>
        <pc:sldMkLst>
          <pc:docMk/>
          <pc:sldMk cId="4060281313" sldId="319"/>
        </pc:sldMkLst>
      </pc:sldChg>
      <pc:sldChg chg="del">
        <pc:chgData name="Fahad, Ahammad" userId="82f7d7ce-da8b-4815-8cff-9b27cd434a93" providerId="ADAL" clId="{90BB66CD-20BD-495B-B9ED-C2D6C50B4FB9}" dt="2024-01-14T13:21:08.370" v="3" actId="47"/>
        <pc:sldMkLst>
          <pc:docMk/>
          <pc:sldMk cId="3093026043" sldId="321"/>
        </pc:sldMkLst>
      </pc:sldChg>
      <pc:sldChg chg="add del">
        <pc:chgData name="Fahad, Ahammad" userId="82f7d7ce-da8b-4815-8cff-9b27cd434a93" providerId="ADAL" clId="{90BB66CD-20BD-495B-B9ED-C2D6C50B4FB9}" dt="2024-01-14T13:21:33.790" v="37" actId="47"/>
        <pc:sldMkLst>
          <pc:docMk/>
          <pc:sldMk cId="1090897865" sldId="322"/>
        </pc:sldMkLst>
      </pc:sldChg>
      <pc:sldChg chg="del">
        <pc:chgData name="Fahad, Ahammad" userId="82f7d7ce-da8b-4815-8cff-9b27cd434a93" providerId="ADAL" clId="{90BB66CD-20BD-495B-B9ED-C2D6C50B4FB9}" dt="2024-01-14T13:21:09.229" v="6" actId="47"/>
        <pc:sldMkLst>
          <pc:docMk/>
          <pc:sldMk cId="3891641263" sldId="323"/>
        </pc:sldMkLst>
      </pc:sldChg>
      <pc:sldChg chg="add del">
        <pc:chgData name="Fahad, Ahammad" userId="82f7d7ce-da8b-4815-8cff-9b27cd434a93" providerId="ADAL" clId="{90BB66CD-20BD-495B-B9ED-C2D6C50B4FB9}" dt="2024-01-14T13:21:33.677" v="34" actId="47"/>
        <pc:sldMkLst>
          <pc:docMk/>
          <pc:sldMk cId="2957200205" sldId="324"/>
        </pc:sldMkLst>
      </pc:sldChg>
      <pc:sldChg chg="del">
        <pc:chgData name="Fahad, Ahammad" userId="82f7d7ce-da8b-4815-8cff-9b27cd434a93" providerId="ADAL" clId="{90BB66CD-20BD-495B-B9ED-C2D6C50B4FB9}" dt="2024-01-14T13:21:09.060" v="5" actId="47"/>
        <pc:sldMkLst>
          <pc:docMk/>
          <pc:sldMk cId="3765280041" sldId="325"/>
        </pc:sldMkLst>
      </pc:sldChg>
      <pc:sldChg chg="del">
        <pc:chgData name="Fahad, Ahammad" userId="82f7d7ce-da8b-4815-8cff-9b27cd434a93" providerId="ADAL" clId="{90BB66CD-20BD-495B-B9ED-C2D6C50B4FB9}" dt="2024-01-14T13:20:57.015" v="1" actId="47"/>
        <pc:sldMkLst>
          <pc:docMk/>
          <pc:sldMk cId="1652218155" sldId="332"/>
        </pc:sldMkLst>
      </pc:sldChg>
      <pc:sldChg chg="del">
        <pc:chgData name="Fahad, Ahammad" userId="82f7d7ce-da8b-4815-8cff-9b27cd434a93" providerId="ADAL" clId="{90BB66CD-20BD-495B-B9ED-C2D6C50B4FB9}" dt="2024-01-14T13:20:56.693" v="0" actId="47"/>
        <pc:sldMkLst>
          <pc:docMk/>
          <pc:sldMk cId="3007381853" sldId="333"/>
        </pc:sldMkLst>
      </pc:sldChg>
    </pc:docChg>
  </pc:docChgLst>
  <pc:docChgLst>
    <pc:chgData name="Ahammad" userId="82f7d7ce-da8b-4815-8cff-9b27cd434a93" providerId="ADAL" clId="{822FCF9E-A8B6-498A-9C26-AC216CB59FF2}"/>
    <pc:docChg chg="undo custSel addSld delSld modSld sldOrd">
      <pc:chgData name="Ahammad" userId="82f7d7ce-da8b-4815-8cff-9b27cd434a93" providerId="ADAL" clId="{822FCF9E-A8B6-498A-9C26-AC216CB59FF2}" dt="2024-06-10T15:38:19.262" v="3963" actId="1076"/>
      <pc:docMkLst>
        <pc:docMk/>
      </pc:docMkLst>
      <pc:sldChg chg="ord">
        <pc:chgData name="Ahammad" userId="82f7d7ce-da8b-4815-8cff-9b27cd434a93" providerId="ADAL" clId="{822FCF9E-A8B6-498A-9C26-AC216CB59FF2}" dt="2024-06-09T16:23:39.693" v="1"/>
        <pc:sldMkLst>
          <pc:docMk/>
          <pc:sldMk cId="1393869756" sldId="342"/>
        </pc:sldMkLst>
      </pc:sldChg>
      <pc:sldChg chg="addSp delSp modSp mod ord">
        <pc:chgData name="Ahammad" userId="82f7d7ce-da8b-4815-8cff-9b27cd434a93" providerId="ADAL" clId="{822FCF9E-A8B6-498A-9C26-AC216CB59FF2}" dt="2024-06-09T16:48:00.105" v="1136" actId="207"/>
        <pc:sldMkLst>
          <pc:docMk/>
          <pc:sldMk cId="1162829250" sldId="373"/>
        </pc:sldMkLst>
        <pc:spChg chg="del mod">
          <ac:chgData name="Ahammad" userId="82f7d7ce-da8b-4815-8cff-9b27cd434a93" providerId="ADAL" clId="{822FCF9E-A8B6-498A-9C26-AC216CB59FF2}" dt="2024-06-09T16:47:42.118" v="1110" actId="478"/>
          <ac:spMkLst>
            <pc:docMk/>
            <pc:sldMk cId="1162829250" sldId="373"/>
            <ac:spMk id="2" creationId="{2F3B4FC5-1B4E-46BF-79D1-C29F7A1D7147}"/>
          </ac:spMkLst>
        </pc:spChg>
        <pc:spChg chg="mod">
          <ac:chgData name="Ahammad" userId="82f7d7ce-da8b-4815-8cff-9b27cd434a93" providerId="ADAL" clId="{822FCF9E-A8B6-498A-9C26-AC216CB59FF2}" dt="2024-06-09T16:24:02.370" v="4" actId="20577"/>
          <ac:spMkLst>
            <pc:docMk/>
            <pc:sldMk cId="1162829250" sldId="373"/>
            <ac:spMk id="4" creationId="{3A8E5C8B-F50A-7609-5E6E-DE0D447CF2D0}"/>
          </ac:spMkLst>
        </pc:spChg>
        <pc:spChg chg="mod">
          <ac:chgData name="Ahammad" userId="82f7d7ce-da8b-4815-8cff-9b27cd434a93" providerId="ADAL" clId="{822FCF9E-A8B6-498A-9C26-AC216CB59FF2}" dt="2024-06-09T16:24:16.048" v="5" actId="164"/>
          <ac:spMkLst>
            <pc:docMk/>
            <pc:sldMk cId="1162829250" sldId="373"/>
            <ac:spMk id="7" creationId="{A9A6160F-1F92-F14A-2985-E3F5B159A443}"/>
          </ac:spMkLst>
        </pc:spChg>
        <pc:spChg chg="add mod">
          <ac:chgData name="Ahammad" userId="82f7d7ce-da8b-4815-8cff-9b27cd434a93" providerId="ADAL" clId="{822FCF9E-A8B6-498A-9C26-AC216CB59FF2}" dt="2024-06-09T16:48:00.105" v="1136" actId="207"/>
          <ac:spMkLst>
            <pc:docMk/>
            <pc:sldMk cId="1162829250" sldId="373"/>
            <ac:spMk id="9" creationId="{D2F67A48-0D14-3C95-22DA-6AF5E6A91660}"/>
          </ac:spMkLst>
        </pc:spChg>
        <pc:spChg chg="mod">
          <ac:chgData name="Ahammad" userId="82f7d7ce-da8b-4815-8cff-9b27cd434a93" providerId="ADAL" clId="{822FCF9E-A8B6-498A-9C26-AC216CB59FF2}" dt="2024-06-09T16:24:16.048" v="5" actId="164"/>
          <ac:spMkLst>
            <pc:docMk/>
            <pc:sldMk cId="1162829250" sldId="373"/>
            <ac:spMk id="10" creationId="{491FD821-D968-A5BC-8D42-4BEFFC4E497A}"/>
          </ac:spMkLst>
        </pc:spChg>
        <pc:spChg chg="add mod">
          <ac:chgData name="Ahammad" userId="82f7d7ce-da8b-4815-8cff-9b27cd434a93" providerId="ADAL" clId="{822FCF9E-A8B6-498A-9C26-AC216CB59FF2}" dt="2024-06-09T16:39:10.402" v="251" actId="20577"/>
          <ac:spMkLst>
            <pc:docMk/>
            <pc:sldMk cId="1162829250" sldId="373"/>
            <ac:spMk id="13" creationId="{957CB32B-359F-460A-2759-B96AE338854A}"/>
          </ac:spMkLst>
        </pc:spChg>
        <pc:spChg chg="add mod">
          <ac:chgData name="Ahammad" userId="82f7d7ce-da8b-4815-8cff-9b27cd434a93" providerId="ADAL" clId="{822FCF9E-A8B6-498A-9C26-AC216CB59FF2}" dt="2024-06-09T16:39:41.848" v="289" actId="1076"/>
          <ac:spMkLst>
            <pc:docMk/>
            <pc:sldMk cId="1162829250" sldId="373"/>
            <ac:spMk id="14" creationId="{DDA26489-8067-7931-D141-3574D3536AF6}"/>
          </ac:spMkLst>
        </pc:spChg>
        <pc:grpChg chg="add del mod">
          <ac:chgData name="Ahammad" userId="82f7d7ce-da8b-4815-8cff-9b27cd434a93" providerId="ADAL" clId="{822FCF9E-A8B6-498A-9C26-AC216CB59FF2}" dt="2024-06-09T16:38:22.606" v="213" actId="478"/>
          <ac:grpSpMkLst>
            <pc:docMk/>
            <pc:sldMk cId="1162829250" sldId="373"/>
            <ac:grpSpMk id="5" creationId="{E228BC84-42C2-F11A-DCA7-F66D2EF51241}"/>
          </ac:grpSpMkLst>
        </pc:grpChg>
        <pc:picChg chg="mod">
          <ac:chgData name="Ahammad" userId="82f7d7ce-da8b-4815-8cff-9b27cd434a93" providerId="ADAL" clId="{822FCF9E-A8B6-498A-9C26-AC216CB59FF2}" dt="2024-06-09T16:24:16.048" v="5" actId="164"/>
          <ac:picMkLst>
            <pc:docMk/>
            <pc:sldMk cId="1162829250" sldId="373"/>
            <ac:picMk id="6" creationId="{8827479D-C524-67B2-E1C5-26ABAE47DA65}"/>
          </ac:picMkLst>
        </pc:picChg>
        <pc:picChg chg="mod">
          <ac:chgData name="Ahammad" userId="82f7d7ce-da8b-4815-8cff-9b27cd434a93" providerId="ADAL" clId="{822FCF9E-A8B6-498A-9C26-AC216CB59FF2}" dt="2024-06-09T16:38:27.717" v="215" actId="14100"/>
          <ac:picMkLst>
            <pc:docMk/>
            <pc:sldMk cId="1162829250" sldId="373"/>
            <ac:picMk id="8" creationId="{C8575DEE-0600-3D7F-A121-27EA81777216}"/>
          </ac:picMkLst>
        </pc:picChg>
        <pc:picChg chg="add mod">
          <ac:chgData name="Ahammad" userId="82f7d7ce-da8b-4815-8cff-9b27cd434a93" providerId="ADAL" clId="{822FCF9E-A8B6-498A-9C26-AC216CB59FF2}" dt="2024-06-09T16:38:42.140" v="221" actId="14100"/>
          <ac:picMkLst>
            <pc:docMk/>
            <pc:sldMk cId="1162829250" sldId="373"/>
            <ac:picMk id="12" creationId="{BF669605-2903-C169-2B97-9C7AA3F1BCB6}"/>
          </ac:picMkLst>
        </pc:picChg>
        <pc:picChg chg="add del mod">
          <ac:chgData name="Ahammad" userId="82f7d7ce-da8b-4815-8cff-9b27cd434a93" providerId="ADAL" clId="{822FCF9E-A8B6-498A-9C26-AC216CB59FF2}" dt="2024-06-09T16:45:10.325" v="973" actId="478"/>
          <ac:picMkLst>
            <pc:docMk/>
            <pc:sldMk cId="1162829250" sldId="373"/>
            <ac:picMk id="17" creationId="{FD2B23EC-7307-034A-A961-C19894FF99C3}"/>
          </ac:picMkLst>
        </pc:picChg>
      </pc:sldChg>
      <pc:sldChg chg="ord">
        <pc:chgData name="Ahammad" userId="82f7d7ce-da8b-4815-8cff-9b27cd434a93" providerId="ADAL" clId="{822FCF9E-A8B6-498A-9C26-AC216CB59FF2}" dt="2024-06-09T16:23:39.693" v="1"/>
        <pc:sldMkLst>
          <pc:docMk/>
          <pc:sldMk cId="120559938" sldId="377"/>
        </pc:sldMkLst>
      </pc:sldChg>
      <pc:sldChg chg="ord">
        <pc:chgData name="Ahammad" userId="82f7d7ce-da8b-4815-8cff-9b27cd434a93" providerId="ADAL" clId="{822FCF9E-A8B6-498A-9C26-AC216CB59FF2}" dt="2024-06-09T16:23:39.693" v="1"/>
        <pc:sldMkLst>
          <pc:docMk/>
          <pc:sldMk cId="3639559491" sldId="378"/>
        </pc:sldMkLst>
      </pc:sldChg>
      <pc:sldChg chg="addSp delSp modSp add mod">
        <pc:chgData name="Ahammad" userId="82f7d7ce-da8b-4815-8cff-9b27cd434a93" providerId="ADAL" clId="{822FCF9E-A8B6-498A-9C26-AC216CB59FF2}" dt="2024-06-09T16:57:09.159" v="2106" actId="20577"/>
        <pc:sldMkLst>
          <pc:docMk/>
          <pc:sldMk cId="445763572" sldId="379"/>
        </pc:sldMkLst>
        <pc:spChg chg="mod">
          <ac:chgData name="Ahammad" userId="82f7d7ce-da8b-4815-8cff-9b27cd434a93" providerId="ADAL" clId="{822FCF9E-A8B6-498A-9C26-AC216CB59FF2}" dt="2024-06-09T16:45:55.228" v="1022" actId="6549"/>
          <ac:spMkLst>
            <pc:docMk/>
            <pc:sldMk cId="445763572" sldId="379"/>
            <ac:spMk id="9" creationId="{D2F67A48-0D14-3C95-22DA-6AF5E6A91660}"/>
          </ac:spMkLst>
        </pc:spChg>
        <pc:spChg chg="add mod">
          <ac:chgData name="Ahammad" userId="82f7d7ce-da8b-4815-8cff-9b27cd434a93" providerId="ADAL" clId="{822FCF9E-A8B6-498A-9C26-AC216CB59FF2}" dt="2024-06-09T16:57:09.159" v="2106" actId="20577"/>
          <ac:spMkLst>
            <pc:docMk/>
            <pc:sldMk cId="445763572" sldId="379"/>
            <ac:spMk id="11" creationId="{DD9CF96D-2924-CB6B-8143-3F782A0087A0}"/>
          </ac:spMkLst>
        </pc:spChg>
        <pc:grpChg chg="del">
          <ac:chgData name="Ahammad" userId="82f7d7ce-da8b-4815-8cff-9b27cd434a93" providerId="ADAL" clId="{822FCF9E-A8B6-498A-9C26-AC216CB59FF2}" dt="2024-06-09T16:45:57.616" v="1024" actId="478"/>
          <ac:grpSpMkLst>
            <pc:docMk/>
            <pc:sldMk cId="445763572" sldId="379"/>
            <ac:grpSpMk id="5" creationId="{E228BC84-42C2-F11A-DCA7-F66D2EF51241}"/>
          </ac:grpSpMkLst>
        </pc:grpChg>
        <pc:picChg chg="add del">
          <ac:chgData name="Ahammad" userId="82f7d7ce-da8b-4815-8cff-9b27cd434a93" providerId="ADAL" clId="{822FCF9E-A8B6-498A-9C26-AC216CB59FF2}" dt="2024-06-09T16:49:04.939" v="1255" actId="478"/>
          <ac:picMkLst>
            <pc:docMk/>
            <pc:sldMk cId="445763572" sldId="379"/>
            <ac:picMk id="8" creationId="{C8575DEE-0600-3D7F-A121-27EA81777216}"/>
          </ac:picMkLst>
        </pc:picChg>
        <pc:picChg chg="del">
          <ac:chgData name="Ahammad" userId="82f7d7ce-da8b-4815-8cff-9b27cd434a93" providerId="ADAL" clId="{822FCF9E-A8B6-498A-9C26-AC216CB59FF2}" dt="2024-06-09T16:45:56.232" v="1023" actId="478"/>
          <ac:picMkLst>
            <pc:docMk/>
            <pc:sldMk cId="445763572" sldId="379"/>
            <ac:picMk id="12" creationId="{BF669605-2903-C169-2B97-9C7AA3F1BCB6}"/>
          </ac:picMkLst>
        </pc:picChg>
        <pc:picChg chg="add mod">
          <ac:chgData name="Ahammad" userId="82f7d7ce-da8b-4815-8cff-9b27cd434a93" providerId="ADAL" clId="{822FCF9E-A8B6-498A-9C26-AC216CB59FF2}" dt="2024-06-09T16:49:23.653" v="1258" actId="1076"/>
          <ac:picMkLst>
            <pc:docMk/>
            <pc:sldMk cId="445763572" sldId="379"/>
            <ac:picMk id="13" creationId="{E7A83CD8-C5F8-0EA7-70F1-A8CFA6C506D5}"/>
          </ac:picMkLst>
        </pc:picChg>
        <pc:picChg chg="add mod">
          <ac:chgData name="Ahammad" userId="82f7d7ce-da8b-4815-8cff-9b27cd434a93" providerId="ADAL" clId="{822FCF9E-A8B6-498A-9C26-AC216CB59FF2}" dt="2024-06-09T16:55:06.997" v="1941" actId="14100"/>
          <ac:picMkLst>
            <pc:docMk/>
            <pc:sldMk cId="445763572" sldId="379"/>
            <ac:picMk id="15" creationId="{81AA601E-BD11-2A37-42BF-3A8693614399}"/>
          </ac:picMkLst>
        </pc:picChg>
        <pc:picChg chg="add mod">
          <ac:chgData name="Ahammad" userId="82f7d7ce-da8b-4815-8cff-9b27cd434a93" providerId="ADAL" clId="{822FCF9E-A8B6-498A-9C26-AC216CB59FF2}" dt="2024-06-09T16:55:46.359" v="1946" actId="1076"/>
          <ac:picMkLst>
            <pc:docMk/>
            <pc:sldMk cId="445763572" sldId="379"/>
            <ac:picMk id="18" creationId="{7A088947-5CC6-F508-72C4-C505BAEE88F7}"/>
          </ac:picMkLst>
        </pc:picChg>
      </pc:sldChg>
      <pc:sldChg chg="add del">
        <pc:chgData name="Ahammad" userId="82f7d7ce-da8b-4815-8cff-9b27cd434a93" providerId="ADAL" clId="{822FCF9E-A8B6-498A-9C26-AC216CB59FF2}" dt="2024-06-09T16:38:18.223" v="211"/>
        <pc:sldMkLst>
          <pc:docMk/>
          <pc:sldMk cId="3298325148" sldId="379"/>
        </pc:sldMkLst>
      </pc:sldChg>
      <pc:sldChg chg="addSp delSp modSp add mod">
        <pc:chgData name="Ahammad" userId="82f7d7ce-da8b-4815-8cff-9b27cd434a93" providerId="ADAL" clId="{822FCF9E-A8B6-498A-9C26-AC216CB59FF2}" dt="2024-06-09T17:08:43.319" v="3089" actId="1076"/>
        <pc:sldMkLst>
          <pc:docMk/>
          <pc:sldMk cId="77669274" sldId="380"/>
        </pc:sldMkLst>
        <pc:spChg chg="add mod">
          <ac:chgData name="Ahammad" userId="82f7d7ce-da8b-4815-8cff-9b27cd434a93" providerId="ADAL" clId="{822FCF9E-A8B6-498A-9C26-AC216CB59FF2}" dt="2024-06-09T17:06:18.605" v="3046" actId="1076"/>
          <ac:spMkLst>
            <pc:docMk/>
            <pc:sldMk cId="77669274" sldId="380"/>
            <ac:spMk id="7" creationId="{6C67F0AE-7671-3564-EB82-E76EAEC10F41}"/>
          </ac:spMkLst>
        </pc:spChg>
        <pc:spChg chg="mod">
          <ac:chgData name="Ahammad" userId="82f7d7ce-da8b-4815-8cff-9b27cd434a93" providerId="ADAL" clId="{822FCF9E-A8B6-498A-9C26-AC216CB59FF2}" dt="2024-06-09T17:01:35.044" v="3025" actId="20577"/>
          <ac:spMkLst>
            <pc:docMk/>
            <pc:sldMk cId="77669274" sldId="380"/>
            <ac:spMk id="11" creationId="{DD9CF96D-2924-CB6B-8143-3F782A0087A0}"/>
          </ac:spMkLst>
        </pc:spChg>
        <pc:spChg chg="add mod">
          <ac:chgData name="Ahammad" userId="82f7d7ce-da8b-4815-8cff-9b27cd434a93" providerId="ADAL" clId="{822FCF9E-A8B6-498A-9C26-AC216CB59FF2}" dt="2024-06-09T17:07:08.557" v="3076" actId="1076"/>
          <ac:spMkLst>
            <pc:docMk/>
            <pc:sldMk cId="77669274" sldId="380"/>
            <ac:spMk id="12" creationId="{C211EC29-026B-DB57-D93B-C88365A1F6D0}"/>
          </ac:spMkLst>
        </pc:spChg>
        <pc:spChg chg="add mod">
          <ac:chgData name="Ahammad" userId="82f7d7ce-da8b-4815-8cff-9b27cd434a93" providerId="ADAL" clId="{822FCF9E-A8B6-498A-9C26-AC216CB59FF2}" dt="2024-06-09T17:08:43.319" v="3089" actId="1076"/>
          <ac:spMkLst>
            <pc:docMk/>
            <pc:sldMk cId="77669274" sldId="380"/>
            <ac:spMk id="19" creationId="{B44F9846-43AD-9544-DE70-F36A038170AC}"/>
          </ac:spMkLst>
        </pc:spChg>
        <pc:picChg chg="add mod modCrop">
          <ac:chgData name="Ahammad" userId="82f7d7ce-da8b-4815-8cff-9b27cd434a93" providerId="ADAL" clId="{822FCF9E-A8B6-498A-9C26-AC216CB59FF2}" dt="2024-06-09T17:06:06.874" v="3032" actId="1076"/>
          <ac:picMkLst>
            <pc:docMk/>
            <pc:sldMk cId="77669274" sldId="380"/>
            <ac:picMk id="6" creationId="{22163FB1-05EA-9AAE-A673-E9FABB45B063}"/>
          </ac:picMkLst>
        </pc:picChg>
        <pc:picChg chg="add mod">
          <ac:chgData name="Ahammad" userId="82f7d7ce-da8b-4815-8cff-9b27cd434a93" providerId="ADAL" clId="{822FCF9E-A8B6-498A-9C26-AC216CB59FF2}" dt="2024-06-09T17:06:56.015" v="3051" actId="14100"/>
          <ac:picMkLst>
            <pc:docMk/>
            <pc:sldMk cId="77669274" sldId="380"/>
            <ac:picMk id="10" creationId="{DE86FE0F-81BE-FD0B-DAB8-39168706B1EC}"/>
          </ac:picMkLst>
        </pc:picChg>
        <pc:picChg chg="del">
          <ac:chgData name="Ahammad" userId="82f7d7ce-da8b-4815-8cff-9b27cd434a93" providerId="ADAL" clId="{822FCF9E-A8B6-498A-9C26-AC216CB59FF2}" dt="2024-06-09T16:57:30.842" v="2112" actId="478"/>
          <ac:picMkLst>
            <pc:docMk/>
            <pc:sldMk cId="77669274" sldId="380"/>
            <ac:picMk id="13" creationId="{E7A83CD8-C5F8-0EA7-70F1-A8CFA6C506D5}"/>
          </ac:picMkLst>
        </pc:picChg>
        <pc:picChg chg="del">
          <ac:chgData name="Ahammad" userId="82f7d7ce-da8b-4815-8cff-9b27cd434a93" providerId="ADAL" clId="{822FCF9E-A8B6-498A-9C26-AC216CB59FF2}" dt="2024-06-09T16:57:32.011" v="2113" actId="478"/>
          <ac:picMkLst>
            <pc:docMk/>
            <pc:sldMk cId="77669274" sldId="380"/>
            <ac:picMk id="15" creationId="{81AA601E-BD11-2A37-42BF-3A8693614399}"/>
          </ac:picMkLst>
        </pc:picChg>
        <pc:picChg chg="add mod">
          <ac:chgData name="Ahammad" userId="82f7d7ce-da8b-4815-8cff-9b27cd434a93" providerId="ADAL" clId="{822FCF9E-A8B6-498A-9C26-AC216CB59FF2}" dt="2024-06-09T17:08:31.583" v="3081" actId="1076"/>
          <ac:picMkLst>
            <pc:docMk/>
            <pc:sldMk cId="77669274" sldId="380"/>
            <ac:picMk id="17" creationId="{417037A0-EBB4-3902-5285-854504D1793B}"/>
          </ac:picMkLst>
        </pc:picChg>
        <pc:picChg chg="del">
          <ac:chgData name="Ahammad" userId="82f7d7ce-da8b-4815-8cff-9b27cd434a93" providerId="ADAL" clId="{822FCF9E-A8B6-498A-9C26-AC216CB59FF2}" dt="2024-06-09T16:57:33.038" v="2114" actId="478"/>
          <ac:picMkLst>
            <pc:docMk/>
            <pc:sldMk cId="77669274" sldId="380"/>
            <ac:picMk id="18" creationId="{7A088947-5CC6-F508-72C4-C505BAEE88F7}"/>
          </ac:picMkLst>
        </pc:picChg>
      </pc:sldChg>
      <pc:sldChg chg="addSp delSp modSp add mod">
        <pc:chgData name="Ahammad" userId="82f7d7ce-da8b-4815-8cff-9b27cd434a93" providerId="ADAL" clId="{822FCF9E-A8B6-498A-9C26-AC216CB59FF2}" dt="2024-06-09T17:16:43.437" v="3949" actId="20577"/>
        <pc:sldMkLst>
          <pc:docMk/>
          <pc:sldMk cId="2010839217" sldId="381"/>
        </pc:sldMkLst>
        <pc:spChg chg="add mod">
          <ac:chgData name="Ahammad" userId="82f7d7ce-da8b-4815-8cff-9b27cd434a93" providerId="ADAL" clId="{822FCF9E-A8B6-498A-9C26-AC216CB59FF2}" dt="2024-06-09T17:10:24.237" v="3205" actId="20577"/>
          <ac:spMkLst>
            <pc:docMk/>
            <pc:sldMk cId="2010839217" sldId="381"/>
            <ac:spMk id="5" creationId="{974DC864-E463-5D69-5AAB-F8408109F73B}"/>
          </ac:spMkLst>
        </pc:spChg>
        <pc:spChg chg="del">
          <ac:chgData name="Ahammad" userId="82f7d7ce-da8b-4815-8cff-9b27cd434a93" providerId="ADAL" clId="{822FCF9E-A8B6-498A-9C26-AC216CB59FF2}" dt="2024-06-09T17:09:24.588" v="3140" actId="478"/>
          <ac:spMkLst>
            <pc:docMk/>
            <pc:sldMk cId="2010839217" sldId="381"/>
            <ac:spMk id="7" creationId="{6C67F0AE-7671-3564-EB82-E76EAEC10F41}"/>
          </ac:spMkLst>
        </pc:spChg>
        <pc:spChg chg="del">
          <ac:chgData name="Ahammad" userId="82f7d7ce-da8b-4815-8cff-9b27cd434a93" providerId="ADAL" clId="{822FCF9E-A8B6-498A-9C26-AC216CB59FF2}" dt="2024-06-09T17:09:20.915" v="3139" actId="478"/>
          <ac:spMkLst>
            <pc:docMk/>
            <pc:sldMk cId="2010839217" sldId="381"/>
            <ac:spMk id="11" creationId="{DD9CF96D-2924-CB6B-8143-3F782A0087A0}"/>
          </ac:spMkLst>
        </pc:spChg>
        <pc:spChg chg="del">
          <ac:chgData name="Ahammad" userId="82f7d7ce-da8b-4815-8cff-9b27cd434a93" providerId="ADAL" clId="{822FCF9E-A8B6-498A-9C26-AC216CB59FF2}" dt="2024-06-09T17:09:24.588" v="3140" actId="478"/>
          <ac:spMkLst>
            <pc:docMk/>
            <pc:sldMk cId="2010839217" sldId="381"/>
            <ac:spMk id="12" creationId="{C211EC29-026B-DB57-D93B-C88365A1F6D0}"/>
          </ac:spMkLst>
        </pc:spChg>
        <pc:spChg chg="add mod">
          <ac:chgData name="Ahammad" userId="82f7d7ce-da8b-4815-8cff-9b27cd434a93" providerId="ADAL" clId="{822FCF9E-A8B6-498A-9C26-AC216CB59FF2}" dt="2024-06-09T17:10:34.194" v="3213" actId="1076"/>
          <ac:spMkLst>
            <pc:docMk/>
            <pc:sldMk cId="2010839217" sldId="381"/>
            <ac:spMk id="14" creationId="{B4389DC0-2F69-5689-03CE-28BBD534168B}"/>
          </ac:spMkLst>
        </pc:spChg>
        <pc:spChg chg="add mod">
          <ac:chgData name="Ahammad" userId="82f7d7ce-da8b-4815-8cff-9b27cd434a93" providerId="ADAL" clId="{822FCF9E-A8B6-498A-9C26-AC216CB59FF2}" dt="2024-06-09T17:16:43.437" v="3949" actId="20577"/>
          <ac:spMkLst>
            <pc:docMk/>
            <pc:sldMk cId="2010839217" sldId="381"/>
            <ac:spMk id="15" creationId="{6D4E6BF2-A1F1-B8DD-2940-C85310EB8214}"/>
          </ac:spMkLst>
        </pc:spChg>
        <pc:spChg chg="del mod">
          <ac:chgData name="Ahammad" userId="82f7d7ce-da8b-4815-8cff-9b27cd434a93" providerId="ADAL" clId="{822FCF9E-A8B6-498A-9C26-AC216CB59FF2}" dt="2024-06-09T17:09:27.433" v="3141" actId="478"/>
          <ac:spMkLst>
            <pc:docMk/>
            <pc:sldMk cId="2010839217" sldId="381"/>
            <ac:spMk id="16" creationId="{9F6A24FD-EFFE-4ED5-9255-53C41298EDA7}"/>
          </ac:spMkLst>
        </pc:spChg>
        <pc:spChg chg="del">
          <ac:chgData name="Ahammad" userId="82f7d7ce-da8b-4815-8cff-9b27cd434a93" providerId="ADAL" clId="{822FCF9E-A8B6-498A-9C26-AC216CB59FF2}" dt="2024-06-09T17:09:24.588" v="3140" actId="478"/>
          <ac:spMkLst>
            <pc:docMk/>
            <pc:sldMk cId="2010839217" sldId="381"/>
            <ac:spMk id="19" creationId="{B44F9846-43AD-9544-DE70-F36A038170AC}"/>
          </ac:spMkLst>
        </pc:spChg>
        <pc:spChg chg="add mod">
          <ac:chgData name="Ahammad" userId="82f7d7ce-da8b-4815-8cff-9b27cd434a93" providerId="ADAL" clId="{822FCF9E-A8B6-498A-9C26-AC216CB59FF2}" dt="2024-06-09T17:14:17.055" v="3470" actId="1076"/>
          <ac:spMkLst>
            <pc:docMk/>
            <pc:sldMk cId="2010839217" sldId="381"/>
            <ac:spMk id="23" creationId="{716F864D-F8B5-3F67-1B45-641FFC3B6AEC}"/>
          </ac:spMkLst>
        </pc:spChg>
        <pc:spChg chg="add mod">
          <ac:chgData name="Ahammad" userId="82f7d7ce-da8b-4815-8cff-9b27cd434a93" providerId="ADAL" clId="{822FCF9E-A8B6-498A-9C26-AC216CB59FF2}" dt="2024-06-09T17:15:24.832" v="3635" actId="14100"/>
          <ac:spMkLst>
            <pc:docMk/>
            <pc:sldMk cId="2010839217" sldId="381"/>
            <ac:spMk id="24" creationId="{328D4229-943A-4B3A-C657-A13DF74125F0}"/>
          </ac:spMkLst>
        </pc:spChg>
        <pc:picChg chg="del">
          <ac:chgData name="Ahammad" userId="82f7d7ce-da8b-4815-8cff-9b27cd434a93" providerId="ADAL" clId="{822FCF9E-A8B6-498A-9C26-AC216CB59FF2}" dt="2024-06-09T17:09:24.588" v="3140" actId="478"/>
          <ac:picMkLst>
            <pc:docMk/>
            <pc:sldMk cId="2010839217" sldId="381"/>
            <ac:picMk id="6" creationId="{22163FB1-05EA-9AAE-A673-E9FABB45B063}"/>
          </ac:picMkLst>
        </pc:picChg>
        <pc:picChg chg="del">
          <ac:chgData name="Ahammad" userId="82f7d7ce-da8b-4815-8cff-9b27cd434a93" providerId="ADAL" clId="{822FCF9E-A8B6-498A-9C26-AC216CB59FF2}" dt="2024-06-09T17:09:24.588" v="3140" actId="478"/>
          <ac:picMkLst>
            <pc:docMk/>
            <pc:sldMk cId="2010839217" sldId="381"/>
            <ac:picMk id="10" creationId="{DE86FE0F-81BE-FD0B-DAB8-39168706B1EC}"/>
          </ac:picMkLst>
        </pc:picChg>
        <pc:picChg chg="add mod">
          <ac:chgData name="Ahammad" userId="82f7d7ce-da8b-4815-8cff-9b27cd434a93" providerId="ADAL" clId="{822FCF9E-A8B6-498A-9C26-AC216CB59FF2}" dt="2024-06-09T17:10:18.745" v="3200" actId="1076"/>
          <ac:picMkLst>
            <pc:docMk/>
            <pc:sldMk cId="2010839217" sldId="381"/>
            <ac:picMk id="13" creationId="{B1339192-B847-BD0A-EB17-E0A0A1A770AC}"/>
          </ac:picMkLst>
        </pc:picChg>
        <pc:picChg chg="del">
          <ac:chgData name="Ahammad" userId="82f7d7ce-da8b-4815-8cff-9b27cd434a93" providerId="ADAL" clId="{822FCF9E-A8B6-498A-9C26-AC216CB59FF2}" dt="2024-06-09T17:09:24.588" v="3140" actId="478"/>
          <ac:picMkLst>
            <pc:docMk/>
            <pc:sldMk cId="2010839217" sldId="381"/>
            <ac:picMk id="17" creationId="{417037A0-EBB4-3902-5285-854504D1793B}"/>
          </ac:picMkLst>
        </pc:picChg>
        <pc:picChg chg="add mod">
          <ac:chgData name="Ahammad" userId="82f7d7ce-da8b-4815-8cff-9b27cd434a93" providerId="ADAL" clId="{822FCF9E-A8B6-498A-9C26-AC216CB59FF2}" dt="2024-06-09T17:13:23.227" v="3405" actId="1076"/>
          <ac:picMkLst>
            <pc:docMk/>
            <pc:sldMk cId="2010839217" sldId="381"/>
            <ac:picMk id="20" creationId="{84493137-35CF-6663-90DF-5473EA3816D5}"/>
          </ac:picMkLst>
        </pc:picChg>
        <pc:picChg chg="add mod">
          <ac:chgData name="Ahammad" userId="82f7d7ce-da8b-4815-8cff-9b27cd434a93" providerId="ADAL" clId="{822FCF9E-A8B6-498A-9C26-AC216CB59FF2}" dt="2024-06-09T17:13:49.335" v="3408" actId="1076"/>
          <ac:picMkLst>
            <pc:docMk/>
            <pc:sldMk cId="2010839217" sldId="381"/>
            <ac:picMk id="22" creationId="{75DAEC4F-E75B-C9E6-20E6-F9FCDA1B38F6}"/>
          </ac:picMkLst>
        </pc:picChg>
      </pc:sldChg>
      <pc:sldChg chg="addSp delSp modSp add mod">
        <pc:chgData name="Ahammad" userId="82f7d7ce-da8b-4815-8cff-9b27cd434a93" providerId="ADAL" clId="{822FCF9E-A8B6-498A-9C26-AC216CB59FF2}" dt="2024-06-10T15:38:19.262" v="3963" actId="1076"/>
        <pc:sldMkLst>
          <pc:docMk/>
          <pc:sldMk cId="589131684" sldId="382"/>
        </pc:sldMkLst>
        <pc:spChg chg="mod">
          <ac:chgData name="Ahammad" userId="82f7d7ce-da8b-4815-8cff-9b27cd434a93" providerId="ADAL" clId="{822FCF9E-A8B6-498A-9C26-AC216CB59FF2}" dt="2024-06-10T15:30:18.678" v="3955" actId="6549"/>
          <ac:spMkLst>
            <pc:docMk/>
            <pc:sldMk cId="589131684" sldId="382"/>
            <ac:spMk id="15" creationId="{6D4E6BF2-A1F1-B8DD-2940-C85310EB8214}"/>
          </ac:spMkLst>
        </pc:spChg>
        <pc:spChg chg="del">
          <ac:chgData name="Ahammad" userId="82f7d7ce-da8b-4815-8cff-9b27cd434a93" providerId="ADAL" clId="{822FCF9E-A8B6-498A-9C26-AC216CB59FF2}" dt="2024-06-10T15:30:15.180" v="3954" actId="478"/>
          <ac:spMkLst>
            <pc:docMk/>
            <pc:sldMk cId="589131684" sldId="382"/>
            <ac:spMk id="23" creationId="{716F864D-F8B5-3F67-1B45-641FFC3B6AEC}"/>
          </ac:spMkLst>
        </pc:spChg>
        <pc:spChg chg="del">
          <ac:chgData name="Ahammad" userId="82f7d7ce-da8b-4815-8cff-9b27cd434a93" providerId="ADAL" clId="{822FCF9E-A8B6-498A-9C26-AC216CB59FF2}" dt="2024-06-10T15:30:11.893" v="3953" actId="478"/>
          <ac:spMkLst>
            <pc:docMk/>
            <pc:sldMk cId="589131684" sldId="382"/>
            <ac:spMk id="24" creationId="{328D4229-943A-4B3A-C657-A13DF74125F0}"/>
          </ac:spMkLst>
        </pc:spChg>
        <pc:picChg chg="add del mod">
          <ac:chgData name="Ahammad" userId="82f7d7ce-da8b-4815-8cff-9b27cd434a93" providerId="ADAL" clId="{822FCF9E-A8B6-498A-9C26-AC216CB59FF2}" dt="2024-06-10T15:37:47.326" v="3958" actId="478"/>
          <ac:picMkLst>
            <pc:docMk/>
            <pc:sldMk cId="589131684" sldId="382"/>
            <ac:picMk id="7" creationId="{B8C0B042-B340-C6C8-1277-A882CB008300}"/>
          </ac:picMkLst>
        </pc:picChg>
        <pc:picChg chg="add mod">
          <ac:chgData name="Ahammad" userId="82f7d7ce-da8b-4815-8cff-9b27cd434a93" providerId="ADAL" clId="{822FCF9E-A8B6-498A-9C26-AC216CB59FF2}" dt="2024-06-10T15:37:50.879" v="3960" actId="1076"/>
          <ac:picMkLst>
            <pc:docMk/>
            <pc:sldMk cId="589131684" sldId="382"/>
            <ac:picMk id="10" creationId="{87A4B65B-71D6-9A8F-75EB-EE877D12A33B}"/>
          </ac:picMkLst>
        </pc:picChg>
        <pc:picChg chg="add mod">
          <ac:chgData name="Ahammad" userId="82f7d7ce-da8b-4815-8cff-9b27cd434a93" providerId="ADAL" clId="{822FCF9E-A8B6-498A-9C26-AC216CB59FF2}" dt="2024-06-10T15:38:19.262" v="3963" actId="1076"/>
          <ac:picMkLst>
            <pc:docMk/>
            <pc:sldMk cId="589131684" sldId="382"/>
            <ac:picMk id="12" creationId="{16748A81-EA75-5120-F304-A035D31519EB}"/>
          </ac:picMkLst>
        </pc:picChg>
        <pc:picChg chg="del">
          <ac:chgData name="Ahammad" userId="82f7d7ce-da8b-4815-8cff-9b27cd434a93" providerId="ADAL" clId="{822FCF9E-A8B6-498A-9C26-AC216CB59FF2}" dt="2024-06-10T15:30:07.740" v="3951" actId="478"/>
          <ac:picMkLst>
            <pc:docMk/>
            <pc:sldMk cId="589131684" sldId="382"/>
            <ac:picMk id="20" creationId="{84493137-35CF-6663-90DF-5473EA3816D5}"/>
          </ac:picMkLst>
        </pc:picChg>
        <pc:picChg chg="del">
          <ac:chgData name="Ahammad" userId="82f7d7ce-da8b-4815-8cff-9b27cd434a93" providerId="ADAL" clId="{822FCF9E-A8B6-498A-9C26-AC216CB59FF2}" dt="2024-06-10T15:30:09.205" v="3952" actId="478"/>
          <ac:picMkLst>
            <pc:docMk/>
            <pc:sldMk cId="589131684" sldId="382"/>
            <ac:picMk id="22" creationId="{75DAEC4F-E75B-C9E6-20E6-F9FCDA1B38F6}"/>
          </ac:picMkLst>
        </pc:picChg>
      </pc:sldChg>
    </pc:docChg>
  </pc:docChgLst>
  <pc:docChgLst>
    <pc:chgData name="Fahad, Ahammad" userId="82f7d7ce-da8b-4815-8cff-9b27cd434a93" providerId="ADAL" clId="{91709673-AA08-417E-BFF6-33227DA47475}"/>
    <pc:docChg chg="undo custSel addSld delSld modSld sldOrd">
      <pc:chgData name="Fahad, Ahammad" userId="82f7d7ce-da8b-4815-8cff-9b27cd434a93" providerId="ADAL" clId="{91709673-AA08-417E-BFF6-33227DA47475}" dt="2024-03-01T14:46:58.668" v="9618" actId="20577"/>
      <pc:docMkLst>
        <pc:docMk/>
      </pc:docMkLst>
      <pc:sldChg chg="del">
        <pc:chgData name="Fahad, Ahammad" userId="82f7d7ce-da8b-4815-8cff-9b27cd434a93" providerId="ADAL" clId="{91709673-AA08-417E-BFF6-33227DA47475}" dt="2024-01-14T13:22:25.417" v="1" actId="47"/>
        <pc:sldMkLst>
          <pc:docMk/>
          <pc:sldMk cId="2895209271" sldId="294"/>
        </pc:sldMkLst>
      </pc:sldChg>
      <pc:sldChg chg="del">
        <pc:chgData name="Fahad, Ahammad" userId="82f7d7ce-da8b-4815-8cff-9b27cd434a93" providerId="ADAL" clId="{91709673-AA08-417E-BFF6-33227DA47475}" dt="2024-01-14T13:22:25.931" v="2" actId="47"/>
        <pc:sldMkLst>
          <pc:docMk/>
          <pc:sldMk cId="3151756493" sldId="296"/>
        </pc:sldMkLst>
      </pc:sldChg>
      <pc:sldChg chg="del">
        <pc:chgData name="Fahad, Ahammad" userId="82f7d7ce-da8b-4815-8cff-9b27cd434a93" providerId="ADAL" clId="{91709673-AA08-417E-BFF6-33227DA47475}" dt="2024-01-14T13:22:26.018" v="3" actId="47"/>
        <pc:sldMkLst>
          <pc:docMk/>
          <pc:sldMk cId="2002710002" sldId="297"/>
        </pc:sldMkLst>
      </pc:sldChg>
      <pc:sldChg chg="del">
        <pc:chgData name="Fahad, Ahammad" userId="82f7d7ce-da8b-4815-8cff-9b27cd434a93" providerId="ADAL" clId="{91709673-AA08-417E-BFF6-33227DA47475}" dt="2024-01-14T13:22:26.055" v="4" actId="47"/>
        <pc:sldMkLst>
          <pc:docMk/>
          <pc:sldMk cId="1075589020" sldId="299"/>
        </pc:sldMkLst>
      </pc:sldChg>
      <pc:sldChg chg="del">
        <pc:chgData name="Fahad, Ahammad" userId="82f7d7ce-da8b-4815-8cff-9b27cd434a93" providerId="ADAL" clId="{91709673-AA08-417E-BFF6-33227DA47475}" dt="2024-01-14T13:22:26.085" v="5" actId="47"/>
        <pc:sldMkLst>
          <pc:docMk/>
          <pc:sldMk cId="1154584805" sldId="300"/>
        </pc:sldMkLst>
      </pc:sldChg>
      <pc:sldChg chg="del">
        <pc:chgData name="Fahad, Ahammad" userId="82f7d7ce-da8b-4815-8cff-9b27cd434a93" providerId="ADAL" clId="{91709673-AA08-417E-BFF6-33227DA47475}" dt="2024-01-14T13:22:29.292" v="16" actId="47"/>
        <pc:sldMkLst>
          <pc:docMk/>
          <pc:sldMk cId="3811402417" sldId="303"/>
        </pc:sldMkLst>
      </pc:sldChg>
      <pc:sldChg chg="del">
        <pc:chgData name="Fahad, Ahammad" userId="82f7d7ce-da8b-4815-8cff-9b27cd434a93" providerId="ADAL" clId="{91709673-AA08-417E-BFF6-33227DA47475}" dt="2024-01-14T13:22:29.723" v="17" actId="47"/>
        <pc:sldMkLst>
          <pc:docMk/>
          <pc:sldMk cId="3528990452" sldId="304"/>
        </pc:sldMkLst>
      </pc:sldChg>
      <pc:sldChg chg="del">
        <pc:chgData name="Fahad, Ahammad" userId="82f7d7ce-da8b-4815-8cff-9b27cd434a93" providerId="ADAL" clId="{91709673-AA08-417E-BFF6-33227DA47475}" dt="2024-01-14T13:22:30.397" v="18" actId="47"/>
        <pc:sldMkLst>
          <pc:docMk/>
          <pc:sldMk cId="3164928207" sldId="305"/>
        </pc:sldMkLst>
      </pc:sldChg>
      <pc:sldChg chg="del">
        <pc:chgData name="Fahad, Ahammad" userId="82f7d7ce-da8b-4815-8cff-9b27cd434a93" providerId="ADAL" clId="{91709673-AA08-417E-BFF6-33227DA47475}" dt="2024-01-14T13:22:28.743" v="15" actId="47"/>
        <pc:sldMkLst>
          <pc:docMk/>
          <pc:sldMk cId="4145095983" sldId="306"/>
        </pc:sldMkLst>
      </pc:sldChg>
      <pc:sldChg chg="del">
        <pc:chgData name="Fahad, Ahammad" userId="82f7d7ce-da8b-4815-8cff-9b27cd434a93" providerId="ADAL" clId="{91709673-AA08-417E-BFF6-33227DA47475}" dt="2024-01-14T13:22:27.975" v="13" actId="47"/>
        <pc:sldMkLst>
          <pc:docMk/>
          <pc:sldMk cId="3864315138" sldId="307"/>
        </pc:sldMkLst>
      </pc:sldChg>
      <pc:sldChg chg="del">
        <pc:chgData name="Fahad, Ahammad" userId="82f7d7ce-da8b-4815-8cff-9b27cd434a93" providerId="ADAL" clId="{91709673-AA08-417E-BFF6-33227DA47475}" dt="2024-01-14T13:22:27.955" v="12" actId="47"/>
        <pc:sldMkLst>
          <pc:docMk/>
          <pc:sldMk cId="225829062" sldId="308"/>
        </pc:sldMkLst>
      </pc:sldChg>
      <pc:sldChg chg="modSp mod">
        <pc:chgData name="Fahad, Ahammad" userId="82f7d7ce-da8b-4815-8cff-9b27cd434a93" providerId="ADAL" clId="{91709673-AA08-417E-BFF6-33227DA47475}" dt="2024-01-14T13:22:39.641" v="20" actId="20577"/>
        <pc:sldMkLst>
          <pc:docMk/>
          <pc:sldMk cId="1303116249" sldId="310"/>
        </pc:sldMkLst>
        <pc:spChg chg="mod">
          <ac:chgData name="Fahad, Ahammad" userId="82f7d7ce-da8b-4815-8cff-9b27cd434a93" providerId="ADAL" clId="{91709673-AA08-417E-BFF6-33227DA47475}" dt="2024-01-14T13:22:39.641" v="20" actId="20577"/>
          <ac:spMkLst>
            <pc:docMk/>
            <pc:sldMk cId="1303116249" sldId="310"/>
            <ac:spMk id="16" creationId="{9F6A24FD-EFFE-4ED5-9255-53C41298EDA7}"/>
          </ac:spMkLst>
        </pc:spChg>
      </pc:sldChg>
      <pc:sldChg chg="del">
        <pc:chgData name="Fahad, Ahammad" userId="82f7d7ce-da8b-4815-8cff-9b27cd434a93" providerId="ADAL" clId="{91709673-AA08-417E-BFF6-33227DA47475}" dt="2024-01-14T13:22:27.434" v="10" actId="47"/>
        <pc:sldMkLst>
          <pc:docMk/>
          <pc:sldMk cId="4100623941" sldId="314"/>
        </pc:sldMkLst>
      </pc:sldChg>
      <pc:sldChg chg="del">
        <pc:chgData name="Fahad, Ahammad" userId="82f7d7ce-da8b-4815-8cff-9b27cd434a93" providerId="ADAL" clId="{91709673-AA08-417E-BFF6-33227DA47475}" dt="2024-01-14T13:22:26.787" v="7" actId="47"/>
        <pc:sldMkLst>
          <pc:docMk/>
          <pc:sldMk cId="2341602782" sldId="315"/>
        </pc:sldMkLst>
      </pc:sldChg>
      <pc:sldChg chg="del">
        <pc:chgData name="Fahad, Ahammad" userId="82f7d7ce-da8b-4815-8cff-9b27cd434a93" providerId="ADAL" clId="{91709673-AA08-417E-BFF6-33227DA47475}" dt="2024-01-14T13:22:26.984" v="8" actId="47"/>
        <pc:sldMkLst>
          <pc:docMk/>
          <pc:sldMk cId="3750914276" sldId="316"/>
        </pc:sldMkLst>
      </pc:sldChg>
      <pc:sldChg chg="del">
        <pc:chgData name="Fahad, Ahammad" userId="82f7d7ce-da8b-4815-8cff-9b27cd434a93" providerId="ADAL" clId="{91709673-AA08-417E-BFF6-33227DA47475}" dt="2024-01-14T13:22:27.177" v="9" actId="47"/>
        <pc:sldMkLst>
          <pc:docMk/>
          <pc:sldMk cId="952295579" sldId="317"/>
        </pc:sldMkLst>
      </pc:sldChg>
      <pc:sldChg chg="del">
        <pc:chgData name="Fahad, Ahammad" userId="82f7d7ce-da8b-4815-8cff-9b27cd434a93" providerId="ADAL" clId="{91709673-AA08-417E-BFF6-33227DA47475}" dt="2024-01-14T13:22:26.405" v="6" actId="47"/>
        <pc:sldMkLst>
          <pc:docMk/>
          <pc:sldMk cId="4060281313" sldId="319"/>
        </pc:sldMkLst>
      </pc:sldChg>
      <pc:sldChg chg="del">
        <pc:chgData name="Fahad, Ahammad" userId="82f7d7ce-da8b-4815-8cff-9b27cd434a93" providerId="ADAL" clId="{91709673-AA08-417E-BFF6-33227DA47475}" dt="2024-01-14T13:22:24.674" v="0" actId="47"/>
        <pc:sldMkLst>
          <pc:docMk/>
          <pc:sldMk cId="3129811050" sldId="320"/>
        </pc:sldMkLst>
      </pc:sldChg>
      <pc:sldChg chg="del">
        <pc:chgData name="Fahad, Ahammad" userId="82f7d7ce-da8b-4815-8cff-9b27cd434a93" providerId="ADAL" clId="{91709673-AA08-417E-BFF6-33227DA47475}" dt="2024-01-14T13:22:27.617" v="11" actId="47"/>
        <pc:sldMkLst>
          <pc:docMk/>
          <pc:sldMk cId="1090897865" sldId="322"/>
        </pc:sldMkLst>
      </pc:sldChg>
      <pc:sldChg chg="del">
        <pc:chgData name="Fahad, Ahammad" userId="82f7d7ce-da8b-4815-8cff-9b27cd434a93" providerId="ADAL" clId="{91709673-AA08-417E-BFF6-33227DA47475}" dt="2024-01-14T13:22:28.252" v="14" actId="47"/>
        <pc:sldMkLst>
          <pc:docMk/>
          <pc:sldMk cId="2957200205" sldId="324"/>
        </pc:sldMkLst>
      </pc:sldChg>
      <pc:sldChg chg="modSp mod ord">
        <pc:chgData name="Fahad, Ahammad" userId="82f7d7ce-da8b-4815-8cff-9b27cd434a93" providerId="ADAL" clId="{91709673-AA08-417E-BFF6-33227DA47475}" dt="2024-01-28T15:03:38.395" v="3919" actId="20577"/>
        <pc:sldMkLst>
          <pc:docMk/>
          <pc:sldMk cId="372988383" sldId="326"/>
        </pc:sldMkLst>
        <pc:spChg chg="mod">
          <ac:chgData name="Fahad, Ahammad" userId="82f7d7ce-da8b-4815-8cff-9b27cd434a93" providerId="ADAL" clId="{91709673-AA08-417E-BFF6-33227DA47475}" dt="2024-01-28T15:03:38.395" v="3919" actId="20577"/>
          <ac:spMkLst>
            <pc:docMk/>
            <pc:sldMk cId="372988383" sldId="326"/>
            <ac:spMk id="16" creationId="{9F6A24FD-EFFE-4ED5-9255-53C41298EDA7}"/>
          </ac:spMkLst>
        </pc:spChg>
      </pc:sldChg>
      <pc:sldChg chg="modSp mod ord">
        <pc:chgData name="Fahad, Ahammad" userId="82f7d7ce-da8b-4815-8cff-9b27cd434a93" providerId="ADAL" clId="{91709673-AA08-417E-BFF6-33227DA47475}" dt="2024-03-01T14:46:58.668" v="9618" actId="20577"/>
        <pc:sldMkLst>
          <pc:docMk/>
          <pc:sldMk cId="1133790646" sldId="330"/>
        </pc:sldMkLst>
        <pc:spChg chg="mod">
          <ac:chgData name="Fahad, Ahammad" userId="82f7d7ce-da8b-4815-8cff-9b27cd434a93" providerId="ADAL" clId="{91709673-AA08-417E-BFF6-33227DA47475}" dt="2024-03-01T14:46:58.668" v="9618" actId="20577"/>
          <ac:spMkLst>
            <pc:docMk/>
            <pc:sldMk cId="1133790646" sldId="330"/>
            <ac:spMk id="15" creationId="{1820C171-E398-D41F-BE31-BA62CA4561B4}"/>
          </ac:spMkLst>
        </pc:spChg>
      </pc:sldChg>
      <pc:sldChg chg="modSp mod">
        <pc:chgData name="Fahad, Ahammad" userId="82f7d7ce-da8b-4815-8cff-9b27cd434a93" providerId="ADAL" clId="{91709673-AA08-417E-BFF6-33227DA47475}" dt="2024-01-19T16:41:27.806" v="61" actId="20577"/>
        <pc:sldMkLst>
          <pc:docMk/>
          <pc:sldMk cId="1340783448" sldId="331"/>
        </pc:sldMkLst>
        <pc:spChg chg="mod">
          <ac:chgData name="Fahad, Ahammad" userId="82f7d7ce-da8b-4815-8cff-9b27cd434a93" providerId="ADAL" clId="{91709673-AA08-417E-BFF6-33227DA47475}" dt="2024-01-19T16:41:27.806" v="61" actId="20577"/>
          <ac:spMkLst>
            <pc:docMk/>
            <pc:sldMk cId="1340783448" sldId="331"/>
            <ac:spMk id="3" creationId="{AA34EB28-A47E-552F-E882-B81A616AB337}"/>
          </ac:spMkLst>
        </pc:spChg>
      </pc:sldChg>
      <pc:sldChg chg="modSp mod">
        <pc:chgData name="Fahad, Ahammad" userId="82f7d7ce-da8b-4815-8cff-9b27cd434a93" providerId="ADAL" clId="{91709673-AA08-417E-BFF6-33227DA47475}" dt="2024-01-19T16:43:09.534" v="94" actId="20577"/>
        <pc:sldMkLst>
          <pc:docMk/>
          <pc:sldMk cId="4182494540" sldId="335"/>
        </pc:sldMkLst>
        <pc:spChg chg="mod">
          <ac:chgData name="Fahad, Ahammad" userId="82f7d7ce-da8b-4815-8cff-9b27cd434a93" providerId="ADAL" clId="{91709673-AA08-417E-BFF6-33227DA47475}" dt="2024-01-19T16:43:09.534" v="94" actId="20577"/>
          <ac:spMkLst>
            <pc:docMk/>
            <pc:sldMk cId="4182494540" sldId="335"/>
            <ac:spMk id="16" creationId="{9F6A24FD-EFFE-4ED5-9255-53C41298EDA7}"/>
          </ac:spMkLst>
        </pc:spChg>
      </pc:sldChg>
      <pc:sldChg chg="addSp delSp modSp add mod delAnim">
        <pc:chgData name="Fahad, Ahammad" userId="82f7d7ce-da8b-4815-8cff-9b27cd434a93" providerId="ADAL" clId="{91709673-AA08-417E-BFF6-33227DA47475}" dt="2024-03-01T13:54:25.810" v="5796" actId="20577"/>
        <pc:sldMkLst>
          <pc:docMk/>
          <pc:sldMk cId="3818764451" sldId="336"/>
        </pc:sldMkLst>
        <pc:spChg chg="mod">
          <ac:chgData name="Fahad, Ahammad" userId="82f7d7ce-da8b-4815-8cff-9b27cd434a93" providerId="ADAL" clId="{91709673-AA08-417E-BFF6-33227DA47475}" dt="2024-01-28T15:17:36.256" v="4908" actId="20577"/>
          <ac:spMkLst>
            <pc:docMk/>
            <pc:sldMk cId="3818764451" sldId="336"/>
            <ac:spMk id="2" creationId="{7D6C12EE-9AD2-E777-96C2-A3EAC7615251}"/>
          </ac:spMkLst>
        </pc:spChg>
        <pc:spChg chg="add del mod">
          <ac:chgData name="Fahad, Ahammad" userId="82f7d7ce-da8b-4815-8cff-9b27cd434a93" providerId="ADAL" clId="{91709673-AA08-417E-BFF6-33227DA47475}" dt="2024-01-28T15:04:12.618" v="3939" actId="478"/>
          <ac:spMkLst>
            <pc:docMk/>
            <pc:sldMk cId="3818764451" sldId="336"/>
            <ac:spMk id="10" creationId="{D31BFBFA-AA80-DCC8-FB7D-BBE0DF378E90}"/>
          </ac:spMkLst>
        </pc:spChg>
        <pc:spChg chg="add del mod">
          <ac:chgData name="Fahad, Ahammad" userId="82f7d7ce-da8b-4815-8cff-9b27cd434a93" providerId="ADAL" clId="{91709673-AA08-417E-BFF6-33227DA47475}" dt="2024-01-28T15:04:12.618" v="3939" actId="478"/>
          <ac:spMkLst>
            <pc:docMk/>
            <pc:sldMk cId="3818764451" sldId="336"/>
            <ac:spMk id="11" creationId="{AEA9E3A9-ACFD-FC0B-7B1E-5D36F9F2370A}"/>
          </ac:spMkLst>
        </pc:spChg>
        <pc:spChg chg="add del mod">
          <ac:chgData name="Fahad, Ahammad" userId="82f7d7ce-da8b-4815-8cff-9b27cd434a93" providerId="ADAL" clId="{91709673-AA08-417E-BFF6-33227DA47475}" dt="2024-01-28T15:04:12.618" v="3939" actId="478"/>
          <ac:spMkLst>
            <pc:docMk/>
            <pc:sldMk cId="3818764451" sldId="336"/>
            <ac:spMk id="12" creationId="{B35161BF-EB19-741F-CDB0-D19326094173}"/>
          </ac:spMkLst>
        </pc:spChg>
        <pc:spChg chg="mod">
          <ac:chgData name="Fahad, Ahammad" userId="82f7d7ce-da8b-4815-8cff-9b27cd434a93" providerId="ADAL" clId="{91709673-AA08-417E-BFF6-33227DA47475}" dt="2024-01-28T15:19:57.376" v="4917" actId="20577"/>
          <ac:spMkLst>
            <pc:docMk/>
            <pc:sldMk cId="3818764451" sldId="336"/>
            <ac:spMk id="15" creationId="{1820C171-E398-D41F-BE31-BA62CA4561B4}"/>
          </ac:spMkLst>
        </pc:spChg>
        <pc:spChg chg="mod">
          <ac:chgData name="Fahad, Ahammad" userId="82f7d7ce-da8b-4815-8cff-9b27cd434a93" providerId="ADAL" clId="{91709673-AA08-417E-BFF6-33227DA47475}" dt="2024-03-01T13:54:25.810" v="5796" actId="20577"/>
          <ac:spMkLst>
            <pc:docMk/>
            <pc:sldMk cId="3818764451" sldId="336"/>
            <ac:spMk id="16" creationId="{9F6A24FD-EFFE-4ED5-9255-53C41298EDA7}"/>
          </ac:spMkLst>
        </pc:spChg>
        <pc:picChg chg="del">
          <ac:chgData name="Fahad, Ahammad" userId="82f7d7ce-da8b-4815-8cff-9b27cd434a93" providerId="ADAL" clId="{91709673-AA08-417E-BFF6-33227DA47475}" dt="2024-01-19T16:46:10.695" v="424" actId="478"/>
          <ac:picMkLst>
            <pc:docMk/>
            <pc:sldMk cId="3818764451" sldId="336"/>
            <ac:picMk id="3" creationId="{2877902D-6880-D9E3-55F2-922912931CE8}"/>
          </ac:picMkLst>
        </pc:picChg>
        <pc:picChg chg="add mod">
          <ac:chgData name="Fahad, Ahammad" userId="82f7d7ce-da8b-4815-8cff-9b27cd434a93" providerId="ADAL" clId="{91709673-AA08-417E-BFF6-33227DA47475}" dt="2024-01-28T15:20:29.322" v="4922" actId="1076"/>
          <ac:picMkLst>
            <pc:docMk/>
            <pc:sldMk cId="3818764451" sldId="336"/>
            <ac:picMk id="4" creationId="{30FF3403-55DB-BDFC-0157-DC5C0ADF845C}"/>
          </ac:picMkLst>
        </pc:picChg>
        <pc:picChg chg="add del mod">
          <ac:chgData name="Fahad, Ahammad" userId="82f7d7ce-da8b-4815-8cff-9b27cd434a93" providerId="ADAL" clId="{91709673-AA08-417E-BFF6-33227DA47475}" dt="2024-01-28T15:04:12.618" v="3939" actId="478"/>
          <ac:picMkLst>
            <pc:docMk/>
            <pc:sldMk cId="3818764451" sldId="336"/>
            <ac:picMk id="5" creationId="{378AFD78-7661-092A-BF54-2D07CB5B24C7}"/>
          </ac:picMkLst>
        </pc:picChg>
        <pc:picChg chg="add del mod">
          <ac:chgData name="Fahad, Ahammad" userId="82f7d7ce-da8b-4815-8cff-9b27cd434a93" providerId="ADAL" clId="{91709673-AA08-417E-BFF6-33227DA47475}" dt="2024-01-28T15:04:12.618" v="3939" actId="478"/>
          <ac:picMkLst>
            <pc:docMk/>
            <pc:sldMk cId="3818764451" sldId="336"/>
            <ac:picMk id="7" creationId="{E64C7D14-D884-A623-F9C5-D2A053A65235}"/>
          </ac:picMkLst>
        </pc:picChg>
        <pc:picChg chg="add del mod">
          <ac:chgData name="Fahad, Ahammad" userId="82f7d7ce-da8b-4815-8cff-9b27cd434a93" providerId="ADAL" clId="{91709673-AA08-417E-BFF6-33227DA47475}" dt="2024-01-28T15:04:12.618" v="3939" actId="478"/>
          <ac:picMkLst>
            <pc:docMk/>
            <pc:sldMk cId="3818764451" sldId="336"/>
            <ac:picMk id="9" creationId="{7E29C8D6-CDA2-3846-26DD-6A94E6619252}"/>
          </ac:picMkLst>
        </pc:picChg>
      </pc:sldChg>
      <pc:sldChg chg="addSp delSp modSp add mod ord">
        <pc:chgData name="Fahad, Ahammad" userId="82f7d7ce-da8b-4815-8cff-9b27cd434a93" providerId="ADAL" clId="{91709673-AA08-417E-BFF6-33227DA47475}" dt="2024-03-01T14:34:01.528" v="8432"/>
        <pc:sldMkLst>
          <pc:docMk/>
          <pc:sldMk cId="3639211221" sldId="337"/>
        </pc:sldMkLst>
        <pc:spChg chg="del">
          <ac:chgData name="Fahad, Ahammad" userId="82f7d7ce-da8b-4815-8cff-9b27cd434a93" providerId="ADAL" clId="{91709673-AA08-417E-BFF6-33227DA47475}" dt="2024-01-19T17:05:20.699" v="2075" actId="478"/>
          <ac:spMkLst>
            <pc:docMk/>
            <pc:sldMk cId="3639211221" sldId="337"/>
            <ac:spMk id="2" creationId="{7D6C12EE-9AD2-E777-96C2-A3EAC7615251}"/>
          </ac:spMkLst>
        </pc:spChg>
        <pc:spChg chg="del">
          <ac:chgData name="Fahad, Ahammad" userId="82f7d7ce-da8b-4815-8cff-9b27cd434a93" providerId="ADAL" clId="{91709673-AA08-417E-BFF6-33227DA47475}" dt="2024-03-01T13:55:35.798" v="5854" actId="478"/>
          <ac:spMkLst>
            <pc:docMk/>
            <pc:sldMk cId="3639211221" sldId="337"/>
            <ac:spMk id="5" creationId="{BFB4B320-3F42-411A-67BC-5F1347EA0569}"/>
          </ac:spMkLst>
        </pc:spChg>
        <pc:spChg chg="del">
          <ac:chgData name="Fahad, Ahammad" userId="82f7d7ce-da8b-4815-8cff-9b27cd434a93" providerId="ADAL" clId="{91709673-AA08-417E-BFF6-33227DA47475}" dt="2024-03-01T13:55:35.798" v="5854" actId="478"/>
          <ac:spMkLst>
            <pc:docMk/>
            <pc:sldMk cId="3639211221" sldId="337"/>
            <ac:spMk id="6" creationId="{85928512-0F81-AFDC-DD9B-278827BB2D54}"/>
          </ac:spMkLst>
        </pc:spChg>
        <pc:spChg chg="del">
          <ac:chgData name="Fahad, Ahammad" userId="82f7d7ce-da8b-4815-8cff-9b27cd434a93" providerId="ADAL" clId="{91709673-AA08-417E-BFF6-33227DA47475}" dt="2024-03-01T13:55:35.798" v="5854" actId="478"/>
          <ac:spMkLst>
            <pc:docMk/>
            <pc:sldMk cId="3639211221" sldId="337"/>
            <ac:spMk id="7" creationId="{001ABAF3-177B-73F9-844F-4943A91887FF}"/>
          </ac:spMkLst>
        </pc:spChg>
        <pc:spChg chg="del">
          <ac:chgData name="Fahad, Ahammad" userId="82f7d7ce-da8b-4815-8cff-9b27cd434a93" providerId="ADAL" clId="{91709673-AA08-417E-BFF6-33227DA47475}" dt="2024-03-01T13:55:35.798" v="5854" actId="478"/>
          <ac:spMkLst>
            <pc:docMk/>
            <pc:sldMk cId="3639211221" sldId="337"/>
            <ac:spMk id="9" creationId="{72EAAB01-1FB9-1D45-0A0A-78A6232DDEEC}"/>
          </ac:spMkLst>
        </pc:spChg>
        <pc:spChg chg="del">
          <ac:chgData name="Fahad, Ahammad" userId="82f7d7ce-da8b-4815-8cff-9b27cd434a93" providerId="ADAL" clId="{91709673-AA08-417E-BFF6-33227DA47475}" dt="2024-03-01T13:55:35.798" v="5854" actId="478"/>
          <ac:spMkLst>
            <pc:docMk/>
            <pc:sldMk cId="3639211221" sldId="337"/>
            <ac:spMk id="10" creationId="{3F4BFD1C-EB1D-9E51-1CC1-087EE0C6F9C6}"/>
          </ac:spMkLst>
        </pc:spChg>
        <pc:spChg chg="del">
          <ac:chgData name="Fahad, Ahammad" userId="82f7d7ce-da8b-4815-8cff-9b27cd434a93" providerId="ADAL" clId="{91709673-AA08-417E-BFF6-33227DA47475}" dt="2024-01-19T17:05:20.699" v="2075" actId="478"/>
          <ac:spMkLst>
            <pc:docMk/>
            <pc:sldMk cId="3639211221" sldId="337"/>
            <ac:spMk id="10" creationId="{D31BFBFA-AA80-DCC8-FB7D-BBE0DF378E90}"/>
          </ac:spMkLst>
        </pc:spChg>
        <pc:spChg chg="del">
          <ac:chgData name="Fahad, Ahammad" userId="82f7d7ce-da8b-4815-8cff-9b27cd434a93" providerId="ADAL" clId="{91709673-AA08-417E-BFF6-33227DA47475}" dt="2024-01-19T17:05:20.699" v="2075" actId="478"/>
          <ac:spMkLst>
            <pc:docMk/>
            <pc:sldMk cId="3639211221" sldId="337"/>
            <ac:spMk id="11" creationId="{AEA9E3A9-ACFD-FC0B-7B1E-5D36F9F2370A}"/>
          </ac:spMkLst>
        </pc:spChg>
        <pc:spChg chg="add mod">
          <ac:chgData name="Fahad, Ahammad" userId="82f7d7ce-da8b-4815-8cff-9b27cd434a93" providerId="ADAL" clId="{91709673-AA08-417E-BFF6-33227DA47475}" dt="2024-03-01T13:58:26.482" v="5987" actId="1076"/>
          <ac:spMkLst>
            <pc:docMk/>
            <pc:sldMk cId="3639211221" sldId="337"/>
            <ac:spMk id="12" creationId="{A63671AC-124D-6757-6A23-A4D56CF4872F}"/>
          </ac:spMkLst>
        </pc:spChg>
        <pc:spChg chg="del">
          <ac:chgData name="Fahad, Ahammad" userId="82f7d7ce-da8b-4815-8cff-9b27cd434a93" providerId="ADAL" clId="{91709673-AA08-417E-BFF6-33227DA47475}" dt="2024-01-19T17:05:20.699" v="2075" actId="478"/>
          <ac:spMkLst>
            <pc:docMk/>
            <pc:sldMk cId="3639211221" sldId="337"/>
            <ac:spMk id="12" creationId="{B35161BF-EB19-741F-CDB0-D19326094173}"/>
          </ac:spMkLst>
        </pc:spChg>
        <pc:spChg chg="add mod">
          <ac:chgData name="Fahad, Ahammad" userId="82f7d7ce-da8b-4815-8cff-9b27cd434a93" providerId="ADAL" clId="{91709673-AA08-417E-BFF6-33227DA47475}" dt="2024-03-01T14:09:36.373" v="7165" actId="404"/>
          <ac:spMkLst>
            <pc:docMk/>
            <pc:sldMk cId="3639211221" sldId="337"/>
            <ac:spMk id="13" creationId="{58E13EE4-A863-216C-3C50-39109E4C4C93}"/>
          </ac:spMkLst>
        </pc:spChg>
        <pc:spChg chg="add mod">
          <ac:chgData name="Fahad, Ahammad" userId="82f7d7ce-da8b-4815-8cff-9b27cd434a93" providerId="ADAL" clId="{91709673-AA08-417E-BFF6-33227DA47475}" dt="2024-03-01T14:07:02.136" v="6985" actId="207"/>
          <ac:spMkLst>
            <pc:docMk/>
            <pc:sldMk cId="3639211221" sldId="337"/>
            <ac:spMk id="14" creationId="{62167F78-B42C-FB73-6C2B-C5DE5954AD13}"/>
          </ac:spMkLst>
        </pc:spChg>
        <pc:spChg chg="del mod">
          <ac:chgData name="Fahad, Ahammad" userId="82f7d7ce-da8b-4815-8cff-9b27cd434a93" providerId="ADAL" clId="{91709673-AA08-417E-BFF6-33227DA47475}" dt="2024-03-01T13:55:19.102" v="5851" actId="478"/>
          <ac:spMkLst>
            <pc:docMk/>
            <pc:sldMk cId="3639211221" sldId="337"/>
            <ac:spMk id="15" creationId="{1820C171-E398-D41F-BE31-BA62CA4561B4}"/>
          </ac:spMkLst>
        </pc:spChg>
        <pc:spChg chg="mod">
          <ac:chgData name="Fahad, Ahammad" userId="82f7d7ce-da8b-4815-8cff-9b27cd434a93" providerId="ADAL" clId="{91709673-AA08-417E-BFF6-33227DA47475}" dt="2024-03-01T13:55:55.535" v="5860" actId="20577"/>
          <ac:spMkLst>
            <pc:docMk/>
            <pc:sldMk cId="3639211221" sldId="337"/>
            <ac:spMk id="16" creationId="{9F6A24FD-EFFE-4ED5-9255-53C41298EDA7}"/>
          </ac:spMkLst>
        </pc:spChg>
        <pc:spChg chg="add mod">
          <ac:chgData name="Fahad, Ahammad" userId="82f7d7ce-da8b-4815-8cff-9b27cd434a93" providerId="ADAL" clId="{91709673-AA08-417E-BFF6-33227DA47475}" dt="2024-01-19T17:15:43.477" v="2929" actId="404"/>
          <ac:spMkLst>
            <pc:docMk/>
            <pc:sldMk cId="3639211221" sldId="337"/>
            <ac:spMk id="18" creationId="{6CA2628F-F9CA-1230-C8C1-1BC5E200CB52}"/>
          </ac:spMkLst>
        </pc:spChg>
        <pc:spChg chg="add mod">
          <ac:chgData name="Fahad, Ahammad" userId="82f7d7ce-da8b-4815-8cff-9b27cd434a93" providerId="ADAL" clId="{91709673-AA08-417E-BFF6-33227DA47475}" dt="2024-01-19T17:13:56.800" v="2876" actId="13822"/>
          <ac:spMkLst>
            <pc:docMk/>
            <pc:sldMk cId="3639211221" sldId="337"/>
            <ac:spMk id="19" creationId="{27C89BB2-FA4D-CE4C-4D2B-C40406A9D686}"/>
          </ac:spMkLst>
        </pc:spChg>
        <pc:spChg chg="add mod">
          <ac:chgData name="Fahad, Ahammad" userId="82f7d7ce-da8b-4815-8cff-9b27cd434a93" providerId="ADAL" clId="{91709673-AA08-417E-BFF6-33227DA47475}" dt="2024-01-19T17:15:46.143" v="2930" actId="404"/>
          <ac:spMkLst>
            <pc:docMk/>
            <pc:sldMk cId="3639211221" sldId="337"/>
            <ac:spMk id="22" creationId="{DBEB1740-F2F0-5217-642C-AE2A768D521C}"/>
          </ac:spMkLst>
        </pc:spChg>
        <pc:spChg chg="add mod">
          <ac:chgData name="Fahad, Ahammad" userId="82f7d7ce-da8b-4815-8cff-9b27cd434a93" providerId="ADAL" clId="{91709673-AA08-417E-BFF6-33227DA47475}" dt="2024-01-19T17:15:17.691" v="2899" actId="207"/>
          <ac:spMkLst>
            <pc:docMk/>
            <pc:sldMk cId="3639211221" sldId="337"/>
            <ac:spMk id="23" creationId="{7CBC05D0-3BF0-6208-1997-499A4C4BC5B6}"/>
          </ac:spMkLst>
        </pc:spChg>
        <pc:spChg chg="add del mod">
          <ac:chgData name="Fahad, Ahammad" userId="82f7d7ce-da8b-4815-8cff-9b27cd434a93" providerId="ADAL" clId="{91709673-AA08-417E-BFF6-33227DA47475}" dt="2024-03-01T13:55:35.798" v="5854" actId="478"/>
          <ac:spMkLst>
            <pc:docMk/>
            <pc:sldMk cId="3639211221" sldId="337"/>
            <ac:spMk id="24" creationId="{0F21A659-FDCE-B77C-54E7-D2A42E64870A}"/>
          </ac:spMkLst>
        </pc:spChg>
        <pc:spChg chg="add del mod">
          <ac:chgData name="Fahad, Ahammad" userId="82f7d7ce-da8b-4815-8cff-9b27cd434a93" providerId="ADAL" clId="{91709673-AA08-417E-BFF6-33227DA47475}" dt="2024-03-01T13:55:35.798" v="5854" actId="478"/>
          <ac:spMkLst>
            <pc:docMk/>
            <pc:sldMk cId="3639211221" sldId="337"/>
            <ac:spMk id="25" creationId="{79067667-3ECC-DD3F-B57A-CCDEDA5BF9AB}"/>
          </ac:spMkLst>
        </pc:spChg>
        <pc:spChg chg="add mod">
          <ac:chgData name="Fahad, Ahammad" userId="82f7d7ce-da8b-4815-8cff-9b27cd434a93" providerId="ADAL" clId="{91709673-AA08-417E-BFF6-33227DA47475}" dt="2024-01-19T17:16:30.977" v="2951" actId="20577"/>
          <ac:spMkLst>
            <pc:docMk/>
            <pc:sldMk cId="3639211221" sldId="337"/>
            <ac:spMk id="26" creationId="{86D9FCBB-1DA5-6E07-A638-BD725CD28AAD}"/>
          </ac:spMkLst>
        </pc:spChg>
        <pc:spChg chg="add del mod">
          <ac:chgData name="Fahad, Ahammad" userId="82f7d7ce-da8b-4815-8cff-9b27cd434a93" providerId="ADAL" clId="{91709673-AA08-417E-BFF6-33227DA47475}" dt="2024-03-01T13:55:25.900" v="5852" actId="478"/>
          <ac:spMkLst>
            <pc:docMk/>
            <pc:sldMk cId="3639211221" sldId="337"/>
            <ac:spMk id="27" creationId="{9E03D356-3B37-4568-F2AD-F257F90F4EC4}"/>
          </ac:spMkLst>
        </pc:spChg>
        <pc:picChg chg="del">
          <ac:chgData name="Fahad, Ahammad" userId="82f7d7ce-da8b-4815-8cff-9b27cd434a93" providerId="ADAL" clId="{91709673-AA08-417E-BFF6-33227DA47475}" dt="2024-03-01T13:55:35.798" v="5854" actId="478"/>
          <ac:picMkLst>
            <pc:docMk/>
            <pc:sldMk cId="3639211221" sldId="337"/>
            <ac:picMk id="3" creationId="{5AA0B445-8AFD-059D-E3E4-758D56E949AF}"/>
          </ac:picMkLst>
        </pc:picChg>
        <pc:picChg chg="add mod modCrop">
          <ac:chgData name="Fahad, Ahammad" userId="82f7d7ce-da8b-4815-8cff-9b27cd434a93" providerId="ADAL" clId="{91709673-AA08-417E-BFF6-33227DA47475}" dt="2024-03-01T14:07:06.368" v="6988" actId="1036"/>
          <ac:picMkLst>
            <pc:docMk/>
            <pc:sldMk cId="3639211221" sldId="337"/>
            <ac:picMk id="4" creationId="{54D691FB-3F61-7E52-14B4-E30B4360946F}"/>
          </ac:picMkLst>
        </pc:picChg>
        <pc:picChg chg="add mod">
          <ac:chgData name="Fahad, Ahammad" userId="82f7d7ce-da8b-4815-8cff-9b27cd434a93" providerId="ADAL" clId="{91709673-AA08-417E-BFF6-33227DA47475}" dt="2024-01-19T17:12:36.077" v="2834" actId="1076"/>
          <ac:picMkLst>
            <pc:docMk/>
            <pc:sldMk cId="3639211221" sldId="337"/>
            <ac:picMk id="4" creationId="{DCC1BF7B-8F73-BBD1-7CFA-12ACD6769797}"/>
          </ac:picMkLst>
        </pc:picChg>
        <pc:picChg chg="del">
          <ac:chgData name="Fahad, Ahammad" userId="82f7d7ce-da8b-4815-8cff-9b27cd434a93" providerId="ADAL" clId="{91709673-AA08-417E-BFF6-33227DA47475}" dt="2024-01-19T17:05:20.699" v="2075" actId="478"/>
          <ac:picMkLst>
            <pc:docMk/>
            <pc:sldMk cId="3639211221" sldId="337"/>
            <ac:picMk id="5" creationId="{378AFD78-7661-092A-BF54-2D07CB5B24C7}"/>
          </ac:picMkLst>
        </pc:picChg>
        <pc:picChg chg="del">
          <ac:chgData name="Fahad, Ahammad" userId="82f7d7ce-da8b-4815-8cff-9b27cd434a93" providerId="ADAL" clId="{91709673-AA08-417E-BFF6-33227DA47475}" dt="2024-01-19T17:05:20.699" v="2075" actId="478"/>
          <ac:picMkLst>
            <pc:docMk/>
            <pc:sldMk cId="3639211221" sldId="337"/>
            <ac:picMk id="7" creationId="{E64C7D14-D884-A623-F9C5-D2A053A65235}"/>
          </ac:picMkLst>
        </pc:picChg>
        <pc:picChg chg="del">
          <ac:chgData name="Fahad, Ahammad" userId="82f7d7ce-da8b-4815-8cff-9b27cd434a93" providerId="ADAL" clId="{91709673-AA08-417E-BFF6-33227DA47475}" dt="2024-01-19T17:05:20.699" v="2075" actId="478"/>
          <ac:picMkLst>
            <pc:docMk/>
            <pc:sldMk cId="3639211221" sldId="337"/>
            <ac:picMk id="9" creationId="{7E29C8D6-CDA2-3846-26DD-6A94E6619252}"/>
          </ac:picMkLst>
        </pc:picChg>
        <pc:picChg chg="add mod">
          <ac:chgData name="Fahad, Ahammad" userId="82f7d7ce-da8b-4815-8cff-9b27cd434a93" providerId="ADAL" clId="{91709673-AA08-417E-BFF6-33227DA47475}" dt="2024-03-01T13:58:18.442" v="5986" actId="1035"/>
          <ac:picMkLst>
            <pc:docMk/>
            <pc:sldMk cId="3639211221" sldId="337"/>
            <ac:picMk id="11" creationId="{C36ECC5C-5172-ABCA-BCDA-18495EF5F4E7}"/>
          </ac:picMkLst>
        </pc:picChg>
        <pc:picChg chg="add del mod">
          <ac:chgData name="Fahad, Ahammad" userId="82f7d7ce-da8b-4815-8cff-9b27cd434a93" providerId="ADAL" clId="{91709673-AA08-417E-BFF6-33227DA47475}" dt="2024-03-01T13:55:28.705" v="5853" actId="478"/>
          <ac:picMkLst>
            <pc:docMk/>
            <pc:sldMk cId="3639211221" sldId="337"/>
            <ac:picMk id="29" creationId="{AE8CE0E0-27ED-59D9-9008-F56BBEA5F903}"/>
          </ac:picMkLst>
        </pc:picChg>
        <pc:cxnChg chg="add mod">
          <ac:chgData name="Fahad, Ahammad" userId="82f7d7ce-da8b-4815-8cff-9b27cd434a93" providerId="ADAL" clId="{91709673-AA08-417E-BFF6-33227DA47475}" dt="2024-01-19T17:13:03.914" v="2841" actId="14100"/>
          <ac:cxnSpMkLst>
            <pc:docMk/>
            <pc:sldMk cId="3639211221" sldId="337"/>
            <ac:cxnSpMk id="8" creationId="{1E5AF495-84EF-65CD-BA7C-445001E983D9}"/>
          </ac:cxnSpMkLst>
        </pc:cxnChg>
        <pc:cxnChg chg="add">
          <ac:chgData name="Fahad, Ahammad" userId="82f7d7ce-da8b-4815-8cff-9b27cd434a93" providerId="ADAL" clId="{91709673-AA08-417E-BFF6-33227DA47475}" dt="2024-03-01T14:07:13.513" v="6989" actId="11529"/>
          <ac:cxnSpMkLst>
            <pc:docMk/>
            <pc:sldMk cId="3639211221" sldId="337"/>
            <ac:cxnSpMk id="18" creationId="{96320668-CEC7-B32A-7555-E3DDA6004D3A}"/>
          </ac:cxnSpMkLst>
        </pc:cxnChg>
        <pc:cxnChg chg="add mod">
          <ac:chgData name="Fahad, Ahammad" userId="82f7d7ce-da8b-4815-8cff-9b27cd434a93" providerId="ADAL" clId="{91709673-AA08-417E-BFF6-33227DA47475}" dt="2024-01-19T17:14:13.311" v="2881" actId="1035"/>
          <ac:cxnSpMkLst>
            <pc:docMk/>
            <pc:sldMk cId="3639211221" sldId="337"/>
            <ac:cxnSpMk id="21" creationId="{CE4C988A-3842-30C4-C02C-22625EC081A3}"/>
          </ac:cxnSpMkLst>
        </pc:cxnChg>
      </pc:sldChg>
      <pc:sldChg chg="add">
        <pc:chgData name="Fahad, Ahammad" userId="82f7d7ce-da8b-4815-8cff-9b27cd434a93" providerId="ADAL" clId="{91709673-AA08-417E-BFF6-33227DA47475}" dt="2024-01-28T15:04:00.942" v="3932"/>
        <pc:sldMkLst>
          <pc:docMk/>
          <pc:sldMk cId="1997653182" sldId="338"/>
        </pc:sldMkLst>
      </pc:sldChg>
      <pc:sldChg chg="add">
        <pc:chgData name="Fahad, Ahammad" userId="82f7d7ce-da8b-4815-8cff-9b27cd434a93" providerId="ADAL" clId="{91709673-AA08-417E-BFF6-33227DA47475}" dt="2024-03-01T13:54:33.926" v="5807"/>
        <pc:sldMkLst>
          <pc:docMk/>
          <pc:sldMk cId="1393869756" sldId="342"/>
        </pc:sldMkLst>
      </pc:sldChg>
      <pc:sldChg chg="addSp delSp modSp add mod ord">
        <pc:chgData name="Fahad, Ahammad" userId="82f7d7ce-da8b-4815-8cff-9b27cd434a93" providerId="ADAL" clId="{91709673-AA08-417E-BFF6-33227DA47475}" dt="2024-03-01T14:34:03.310" v="8434"/>
        <pc:sldMkLst>
          <pc:docMk/>
          <pc:sldMk cId="3666062846" sldId="343"/>
        </pc:sldMkLst>
        <pc:spChg chg="add mod">
          <ac:chgData name="Fahad, Ahammad" userId="82f7d7ce-da8b-4815-8cff-9b27cd434a93" providerId="ADAL" clId="{91709673-AA08-417E-BFF6-33227DA47475}" dt="2024-03-01T14:21:57.073" v="8400" actId="113"/>
          <ac:spMkLst>
            <pc:docMk/>
            <pc:sldMk cId="3666062846" sldId="343"/>
            <ac:spMk id="5" creationId="{DF5D652D-A944-4412-FF3C-2DD8B1D7650F}"/>
          </ac:spMkLst>
        </pc:spChg>
        <pc:spChg chg="del">
          <ac:chgData name="Fahad, Ahammad" userId="82f7d7ce-da8b-4815-8cff-9b27cd434a93" providerId="ADAL" clId="{91709673-AA08-417E-BFF6-33227DA47475}" dt="2024-03-01T14:09:57.892" v="7169" actId="478"/>
          <ac:spMkLst>
            <pc:docMk/>
            <pc:sldMk cId="3666062846" sldId="343"/>
            <ac:spMk id="12" creationId="{A63671AC-124D-6757-6A23-A4D56CF4872F}"/>
          </ac:spMkLst>
        </pc:spChg>
        <pc:spChg chg="mod">
          <ac:chgData name="Fahad, Ahammad" userId="82f7d7ce-da8b-4815-8cff-9b27cd434a93" providerId="ADAL" clId="{91709673-AA08-417E-BFF6-33227DA47475}" dt="2024-03-01T14:10:11.310" v="7171" actId="6549"/>
          <ac:spMkLst>
            <pc:docMk/>
            <pc:sldMk cId="3666062846" sldId="343"/>
            <ac:spMk id="13" creationId="{58E13EE4-A863-216C-3C50-39109E4C4C93}"/>
          </ac:spMkLst>
        </pc:spChg>
        <pc:spChg chg="del">
          <ac:chgData name="Fahad, Ahammad" userId="82f7d7ce-da8b-4815-8cff-9b27cd434a93" providerId="ADAL" clId="{91709673-AA08-417E-BFF6-33227DA47475}" dt="2024-03-01T14:09:57.892" v="7169" actId="478"/>
          <ac:spMkLst>
            <pc:docMk/>
            <pc:sldMk cId="3666062846" sldId="343"/>
            <ac:spMk id="14" creationId="{62167F78-B42C-FB73-6C2B-C5DE5954AD13}"/>
          </ac:spMkLst>
        </pc:spChg>
        <pc:spChg chg="mod">
          <ac:chgData name="Fahad, Ahammad" userId="82f7d7ce-da8b-4815-8cff-9b27cd434a93" providerId="ADAL" clId="{91709673-AA08-417E-BFF6-33227DA47475}" dt="2024-03-01T14:33:51.862" v="8430" actId="20577"/>
          <ac:spMkLst>
            <pc:docMk/>
            <pc:sldMk cId="3666062846" sldId="343"/>
            <ac:spMk id="16" creationId="{9F6A24FD-EFFE-4ED5-9255-53C41298EDA7}"/>
          </ac:spMkLst>
        </pc:spChg>
        <pc:picChg chg="add del mod">
          <ac:chgData name="Fahad, Ahammad" userId="82f7d7ce-da8b-4815-8cff-9b27cd434a93" providerId="ADAL" clId="{91709673-AA08-417E-BFF6-33227DA47475}" dt="2024-03-01T14:20:23.999" v="8189" actId="478"/>
          <ac:picMkLst>
            <pc:docMk/>
            <pc:sldMk cId="3666062846" sldId="343"/>
            <ac:picMk id="2" creationId="{FAB907F7-1D9E-FFA9-9B3F-2B521E469B4F}"/>
          </ac:picMkLst>
        </pc:picChg>
        <pc:picChg chg="del">
          <ac:chgData name="Fahad, Ahammad" userId="82f7d7ce-da8b-4815-8cff-9b27cd434a93" providerId="ADAL" clId="{91709673-AA08-417E-BFF6-33227DA47475}" dt="2024-03-01T14:09:51.460" v="7167" actId="478"/>
          <ac:picMkLst>
            <pc:docMk/>
            <pc:sldMk cId="3666062846" sldId="343"/>
            <ac:picMk id="4" creationId="{54D691FB-3F61-7E52-14B4-E30B4360946F}"/>
          </ac:picMkLst>
        </pc:picChg>
        <pc:picChg chg="add mod modCrop">
          <ac:chgData name="Fahad, Ahammad" userId="82f7d7ce-da8b-4815-8cff-9b27cd434a93" providerId="ADAL" clId="{91709673-AA08-417E-BFF6-33227DA47475}" dt="2024-03-01T14:33:32.193" v="8411" actId="1076"/>
          <ac:picMkLst>
            <pc:docMk/>
            <pc:sldMk cId="3666062846" sldId="343"/>
            <ac:picMk id="7" creationId="{856298F8-3407-5DA4-59A8-AE6451CE21D7}"/>
          </ac:picMkLst>
        </pc:picChg>
        <pc:picChg chg="add mod">
          <ac:chgData name="Fahad, Ahammad" userId="82f7d7ce-da8b-4815-8cff-9b27cd434a93" providerId="ADAL" clId="{91709673-AA08-417E-BFF6-33227DA47475}" dt="2024-03-01T14:33:38.014" v="8412" actId="1076"/>
          <ac:picMkLst>
            <pc:docMk/>
            <pc:sldMk cId="3666062846" sldId="343"/>
            <ac:picMk id="9" creationId="{0589E54E-8622-F3A8-1DC4-3EC5D7580A92}"/>
          </ac:picMkLst>
        </pc:picChg>
        <pc:picChg chg="del">
          <ac:chgData name="Fahad, Ahammad" userId="82f7d7ce-da8b-4815-8cff-9b27cd434a93" providerId="ADAL" clId="{91709673-AA08-417E-BFF6-33227DA47475}" dt="2024-03-01T14:09:52.493" v="7168" actId="478"/>
          <ac:picMkLst>
            <pc:docMk/>
            <pc:sldMk cId="3666062846" sldId="343"/>
            <ac:picMk id="11" creationId="{C36ECC5C-5172-ABCA-BCDA-18495EF5F4E7}"/>
          </ac:picMkLst>
        </pc:picChg>
        <pc:cxnChg chg="del mod">
          <ac:chgData name="Fahad, Ahammad" userId="82f7d7ce-da8b-4815-8cff-9b27cd434a93" providerId="ADAL" clId="{91709673-AA08-417E-BFF6-33227DA47475}" dt="2024-03-01T14:09:57.892" v="7169" actId="478"/>
          <ac:cxnSpMkLst>
            <pc:docMk/>
            <pc:sldMk cId="3666062846" sldId="343"/>
            <ac:cxnSpMk id="18" creationId="{96320668-CEC7-B32A-7555-E3DDA6004D3A}"/>
          </ac:cxnSpMkLst>
        </pc:cxnChg>
      </pc:sldChg>
      <pc:sldChg chg="addSp delSp modSp add mod">
        <pc:chgData name="Fahad, Ahammad" userId="82f7d7ce-da8b-4815-8cff-9b27cd434a93" providerId="ADAL" clId="{91709673-AA08-417E-BFF6-33227DA47475}" dt="2024-03-01T14:46:22.286" v="9616" actId="20577"/>
        <pc:sldMkLst>
          <pc:docMk/>
          <pc:sldMk cId="1309245749" sldId="344"/>
        </pc:sldMkLst>
        <pc:spChg chg="add mod">
          <ac:chgData name="Fahad, Ahammad" userId="82f7d7ce-da8b-4815-8cff-9b27cd434a93" providerId="ADAL" clId="{91709673-AA08-417E-BFF6-33227DA47475}" dt="2024-03-01T14:46:22.286" v="9616" actId="20577"/>
          <ac:spMkLst>
            <pc:docMk/>
            <pc:sldMk cId="1309245749" sldId="344"/>
            <ac:spMk id="2" creationId="{38C5039A-FC69-47BB-9788-98663137436D}"/>
          </ac:spMkLst>
        </pc:spChg>
        <pc:spChg chg="mod">
          <ac:chgData name="Fahad, Ahammad" userId="82f7d7ce-da8b-4815-8cff-9b27cd434a93" providerId="ADAL" clId="{91709673-AA08-417E-BFF6-33227DA47475}" dt="2024-03-01T14:37:54.919" v="8623" actId="20577"/>
          <ac:spMkLst>
            <pc:docMk/>
            <pc:sldMk cId="1309245749" sldId="344"/>
            <ac:spMk id="5" creationId="{DF5D652D-A944-4412-FF3C-2DD8B1D7650F}"/>
          </ac:spMkLst>
        </pc:spChg>
        <pc:spChg chg="mod">
          <ac:chgData name="Fahad, Ahammad" userId="82f7d7ce-da8b-4815-8cff-9b27cd434a93" providerId="ADAL" clId="{91709673-AA08-417E-BFF6-33227DA47475}" dt="2024-03-01T14:34:48.987" v="8512" actId="20577"/>
          <ac:spMkLst>
            <pc:docMk/>
            <pc:sldMk cId="1309245749" sldId="344"/>
            <ac:spMk id="16" creationId="{9F6A24FD-EFFE-4ED5-9255-53C41298EDA7}"/>
          </ac:spMkLst>
        </pc:spChg>
        <pc:picChg chg="add mod">
          <ac:chgData name="Fahad, Ahammad" userId="82f7d7ce-da8b-4815-8cff-9b27cd434a93" providerId="ADAL" clId="{91709673-AA08-417E-BFF6-33227DA47475}" dt="2024-03-01T14:44:59.757" v="9349" actId="1076"/>
          <ac:picMkLst>
            <pc:docMk/>
            <pc:sldMk cId="1309245749" sldId="344"/>
            <ac:picMk id="4" creationId="{615B3177-367B-AD9E-BF9E-A91FB881DDC7}"/>
          </ac:picMkLst>
        </pc:picChg>
        <pc:picChg chg="del">
          <ac:chgData name="Fahad, Ahammad" userId="82f7d7ce-da8b-4815-8cff-9b27cd434a93" providerId="ADAL" clId="{91709673-AA08-417E-BFF6-33227DA47475}" dt="2024-03-01T14:38:02.677" v="8624" actId="478"/>
          <ac:picMkLst>
            <pc:docMk/>
            <pc:sldMk cId="1309245749" sldId="344"/>
            <ac:picMk id="7" creationId="{856298F8-3407-5DA4-59A8-AE6451CE21D7}"/>
          </ac:picMkLst>
        </pc:picChg>
        <pc:picChg chg="del">
          <ac:chgData name="Fahad, Ahammad" userId="82f7d7ce-da8b-4815-8cff-9b27cd434a93" providerId="ADAL" clId="{91709673-AA08-417E-BFF6-33227DA47475}" dt="2024-03-01T14:38:02.677" v="8624" actId="478"/>
          <ac:picMkLst>
            <pc:docMk/>
            <pc:sldMk cId="1309245749" sldId="344"/>
            <ac:picMk id="9" creationId="{0589E54E-8622-F3A8-1DC4-3EC5D7580A92}"/>
          </ac:picMkLst>
        </pc:picChg>
      </pc:sldChg>
    </pc:docChg>
  </pc:docChgLst>
  <pc:docChgLst>
    <pc:chgData name="Ahammad Fahad" userId="82f7d7ce-da8b-4815-8cff-9b27cd434a93" providerId="ADAL" clId="{822FCF9E-A8B6-498A-9C26-AC216CB59FF2}"/>
    <pc:docChg chg="undo custSel addSld delSld modSld sldOrd">
      <pc:chgData name="Ahammad Fahad" userId="82f7d7ce-da8b-4815-8cff-9b27cd434a93" providerId="ADAL" clId="{822FCF9E-A8B6-498A-9C26-AC216CB59FF2}" dt="2024-06-16T18:59:25.869" v="6942" actId="20577"/>
      <pc:docMkLst>
        <pc:docMk/>
      </pc:docMkLst>
      <pc:sldChg chg="modSp mod ord">
        <pc:chgData name="Ahammad Fahad" userId="82f7d7ce-da8b-4815-8cff-9b27cd434a93" providerId="ADAL" clId="{822FCF9E-A8B6-498A-9C26-AC216CB59FF2}" dt="2024-06-16T17:57:14.842" v="26"/>
        <pc:sldMkLst>
          <pc:docMk/>
          <pc:sldMk cId="1162829250" sldId="373"/>
        </pc:sldMkLst>
        <pc:spChg chg="mod">
          <ac:chgData name="Ahammad Fahad" userId="82f7d7ce-da8b-4815-8cff-9b27cd434a93" providerId="ADAL" clId="{822FCF9E-A8B6-498A-9C26-AC216CB59FF2}" dt="2024-06-04T08:15:02.999" v="23" actId="5793"/>
          <ac:spMkLst>
            <pc:docMk/>
            <pc:sldMk cId="1162829250" sldId="373"/>
            <ac:spMk id="4" creationId="{3A8E5C8B-F50A-7609-5E6E-DE0D447CF2D0}"/>
          </ac:spMkLst>
        </pc:spChg>
      </pc:sldChg>
      <pc:sldChg chg="modSp mod">
        <pc:chgData name="Ahammad Fahad" userId="82f7d7ce-da8b-4815-8cff-9b27cd434a93" providerId="ADAL" clId="{822FCF9E-A8B6-498A-9C26-AC216CB59FF2}" dt="2024-06-04T08:15:52.139" v="24" actId="14100"/>
        <pc:sldMkLst>
          <pc:docMk/>
          <pc:sldMk cId="4172094050" sldId="376"/>
        </pc:sldMkLst>
        <pc:spChg chg="mod">
          <ac:chgData name="Ahammad Fahad" userId="82f7d7ce-da8b-4815-8cff-9b27cd434a93" providerId="ADAL" clId="{822FCF9E-A8B6-498A-9C26-AC216CB59FF2}" dt="2024-06-04T08:15:52.139" v="24" actId="14100"/>
          <ac:spMkLst>
            <pc:docMk/>
            <pc:sldMk cId="4172094050" sldId="376"/>
            <ac:spMk id="15" creationId="{1EBB021F-B3C5-E74A-35EB-F00F2F3B9B65}"/>
          </ac:spMkLst>
        </pc:spChg>
        <pc:spChg chg="mod">
          <ac:chgData name="Ahammad Fahad" userId="82f7d7ce-da8b-4815-8cff-9b27cd434a93" providerId="ADAL" clId="{822FCF9E-A8B6-498A-9C26-AC216CB59FF2}" dt="2024-06-04T08:15:52.139" v="24" actId="14100"/>
          <ac:spMkLst>
            <pc:docMk/>
            <pc:sldMk cId="4172094050" sldId="376"/>
            <ac:spMk id="17" creationId="{FF4024A8-56C9-421B-BA53-26140E271EE6}"/>
          </ac:spMkLst>
        </pc:spChg>
        <pc:picChg chg="mod">
          <ac:chgData name="Ahammad Fahad" userId="82f7d7ce-da8b-4815-8cff-9b27cd434a93" providerId="ADAL" clId="{822FCF9E-A8B6-498A-9C26-AC216CB59FF2}" dt="2024-06-04T08:15:52.139" v="24" actId="14100"/>
          <ac:picMkLst>
            <pc:docMk/>
            <pc:sldMk cId="4172094050" sldId="376"/>
            <ac:picMk id="14" creationId="{72DA76A9-90A2-59CE-E0FF-701C996988BE}"/>
          </ac:picMkLst>
        </pc:picChg>
      </pc:sldChg>
      <pc:sldChg chg="ord">
        <pc:chgData name="Ahammad Fahad" userId="82f7d7ce-da8b-4815-8cff-9b27cd434a93" providerId="ADAL" clId="{822FCF9E-A8B6-498A-9C26-AC216CB59FF2}" dt="2024-06-16T17:57:14.842" v="26"/>
        <pc:sldMkLst>
          <pc:docMk/>
          <pc:sldMk cId="445763572" sldId="379"/>
        </pc:sldMkLst>
      </pc:sldChg>
      <pc:sldChg chg="ord">
        <pc:chgData name="Ahammad Fahad" userId="82f7d7ce-da8b-4815-8cff-9b27cd434a93" providerId="ADAL" clId="{822FCF9E-A8B6-498A-9C26-AC216CB59FF2}" dt="2024-06-16T17:57:14.842" v="26"/>
        <pc:sldMkLst>
          <pc:docMk/>
          <pc:sldMk cId="77669274" sldId="380"/>
        </pc:sldMkLst>
      </pc:sldChg>
      <pc:sldChg chg="del ord">
        <pc:chgData name="Ahammad Fahad" userId="82f7d7ce-da8b-4815-8cff-9b27cd434a93" providerId="ADAL" clId="{822FCF9E-A8B6-498A-9C26-AC216CB59FF2}" dt="2024-06-16T17:57:27.806" v="27" actId="2696"/>
        <pc:sldMkLst>
          <pc:docMk/>
          <pc:sldMk cId="2010839217" sldId="381"/>
        </pc:sldMkLst>
      </pc:sldChg>
      <pc:sldChg chg="addSp modSp add mod">
        <pc:chgData name="Ahammad Fahad" userId="82f7d7ce-da8b-4815-8cff-9b27cd434a93" providerId="ADAL" clId="{822FCF9E-A8B6-498A-9C26-AC216CB59FF2}" dt="2024-06-16T18:01:36.713" v="315" actId="167"/>
        <pc:sldMkLst>
          <pc:docMk/>
          <pc:sldMk cId="2727396146" sldId="381"/>
        </pc:sldMkLst>
        <pc:spChg chg="mod">
          <ac:chgData name="Ahammad Fahad" userId="82f7d7ce-da8b-4815-8cff-9b27cd434a93" providerId="ADAL" clId="{822FCF9E-A8B6-498A-9C26-AC216CB59FF2}" dt="2024-06-16T17:57:58.285" v="71" actId="113"/>
          <ac:spMkLst>
            <pc:docMk/>
            <pc:sldMk cId="2727396146" sldId="381"/>
            <ac:spMk id="5" creationId="{974DC864-E463-5D69-5AAB-F8408109F73B}"/>
          </ac:spMkLst>
        </pc:spChg>
        <pc:spChg chg="add mod">
          <ac:chgData name="Ahammad Fahad" userId="82f7d7ce-da8b-4815-8cff-9b27cd434a93" providerId="ADAL" clId="{822FCF9E-A8B6-498A-9C26-AC216CB59FF2}" dt="2024-06-16T18:00:14.225" v="262" actId="207"/>
          <ac:spMkLst>
            <pc:docMk/>
            <pc:sldMk cId="2727396146" sldId="381"/>
            <ac:spMk id="6" creationId="{2FCE0AFF-F5CD-BAAE-2816-801D07135CEC}"/>
          </ac:spMkLst>
        </pc:spChg>
        <pc:spChg chg="add mod">
          <ac:chgData name="Ahammad Fahad" userId="82f7d7ce-da8b-4815-8cff-9b27cd434a93" providerId="ADAL" clId="{822FCF9E-A8B6-498A-9C26-AC216CB59FF2}" dt="2024-06-16T18:00:28.303" v="265" actId="14100"/>
          <ac:spMkLst>
            <pc:docMk/>
            <pc:sldMk cId="2727396146" sldId="381"/>
            <ac:spMk id="7" creationId="{9158CC81-0EAB-EA60-4708-3A3EBBC0DE7B}"/>
          </ac:spMkLst>
        </pc:spChg>
        <pc:spChg chg="add mod">
          <ac:chgData name="Ahammad Fahad" userId="82f7d7ce-da8b-4815-8cff-9b27cd434a93" providerId="ADAL" clId="{822FCF9E-A8B6-498A-9C26-AC216CB59FF2}" dt="2024-06-16T18:01:25.744" v="314" actId="1076"/>
          <ac:spMkLst>
            <pc:docMk/>
            <pc:sldMk cId="2727396146" sldId="381"/>
            <ac:spMk id="8" creationId="{F7FCA1B1-B91E-E95B-02FD-5BB0B01F0F59}"/>
          </ac:spMkLst>
        </pc:spChg>
        <pc:spChg chg="add mod">
          <ac:chgData name="Ahammad Fahad" userId="82f7d7ce-da8b-4815-8cff-9b27cd434a93" providerId="ADAL" clId="{822FCF9E-A8B6-498A-9C26-AC216CB59FF2}" dt="2024-06-16T18:01:13.535" v="312" actId="1076"/>
          <ac:spMkLst>
            <pc:docMk/>
            <pc:sldMk cId="2727396146" sldId="381"/>
            <ac:spMk id="10" creationId="{61D8DD50-C3AF-D144-6240-44CDB3D6CFF0}"/>
          </ac:spMkLst>
        </pc:spChg>
        <pc:spChg chg="mod">
          <ac:chgData name="Ahammad Fahad" userId="82f7d7ce-da8b-4815-8cff-9b27cd434a93" providerId="ADAL" clId="{822FCF9E-A8B6-498A-9C26-AC216CB59FF2}" dt="2024-06-16T17:59:59.428" v="259" actId="1076"/>
          <ac:spMkLst>
            <pc:docMk/>
            <pc:sldMk cId="2727396146" sldId="381"/>
            <ac:spMk id="14" creationId="{B4389DC0-2F69-5689-03CE-28BBD534168B}"/>
          </ac:spMkLst>
        </pc:spChg>
        <pc:spChg chg="mod">
          <ac:chgData name="Ahammad Fahad" userId="82f7d7ce-da8b-4815-8cff-9b27cd434a93" providerId="ADAL" clId="{822FCF9E-A8B6-498A-9C26-AC216CB59FF2}" dt="2024-06-16T17:59:51.537" v="257" actId="13926"/>
          <ac:spMkLst>
            <pc:docMk/>
            <pc:sldMk cId="2727396146" sldId="381"/>
            <ac:spMk id="15" creationId="{6D4E6BF2-A1F1-B8DD-2940-C85310EB8214}"/>
          </ac:spMkLst>
        </pc:spChg>
        <pc:picChg chg="mod ord">
          <ac:chgData name="Ahammad Fahad" userId="82f7d7ce-da8b-4815-8cff-9b27cd434a93" providerId="ADAL" clId="{822FCF9E-A8B6-498A-9C26-AC216CB59FF2}" dt="2024-06-16T18:01:36.713" v="315" actId="167"/>
          <ac:picMkLst>
            <pc:docMk/>
            <pc:sldMk cId="2727396146" sldId="381"/>
            <ac:picMk id="13" creationId="{B1339192-B847-BD0A-EB17-E0A0A1A770AC}"/>
          </ac:picMkLst>
        </pc:picChg>
      </pc:sldChg>
      <pc:sldChg chg="del ord">
        <pc:chgData name="Ahammad Fahad" userId="82f7d7ce-da8b-4815-8cff-9b27cd434a93" providerId="ADAL" clId="{822FCF9E-A8B6-498A-9C26-AC216CB59FF2}" dt="2024-06-16T17:57:27.806" v="27" actId="2696"/>
        <pc:sldMkLst>
          <pc:docMk/>
          <pc:sldMk cId="589131684" sldId="382"/>
        </pc:sldMkLst>
      </pc:sldChg>
      <pc:sldChg chg="addSp delSp modSp add mod">
        <pc:chgData name="Ahammad Fahad" userId="82f7d7ce-da8b-4815-8cff-9b27cd434a93" providerId="ADAL" clId="{822FCF9E-A8B6-498A-9C26-AC216CB59FF2}" dt="2024-06-16T18:14:41.808" v="1926" actId="13926"/>
        <pc:sldMkLst>
          <pc:docMk/>
          <pc:sldMk cId="3773683227" sldId="382"/>
        </pc:sldMkLst>
        <pc:spChg chg="mod">
          <ac:chgData name="Ahammad Fahad" userId="82f7d7ce-da8b-4815-8cff-9b27cd434a93" providerId="ADAL" clId="{822FCF9E-A8B6-498A-9C26-AC216CB59FF2}" dt="2024-06-16T17:58:22.461" v="72"/>
          <ac:spMkLst>
            <pc:docMk/>
            <pc:sldMk cId="3773683227" sldId="382"/>
            <ac:spMk id="5" creationId="{974DC864-E463-5D69-5AAB-F8408109F73B}"/>
          </ac:spMkLst>
        </pc:spChg>
        <pc:spChg chg="del">
          <ac:chgData name="Ahammad Fahad" userId="82f7d7ce-da8b-4815-8cff-9b27cd434a93" providerId="ADAL" clId="{822FCF9E-A8B6-498A-9C26-AC216CB59FF2}" dt="2024-06-16T18:04:18.866" v="515" actId="478"/>
          <ac:spMkLst>
            <pc:docMk/>
            <pc:sldMk cId="3773683227" sldId="382"/>
            <ac:spMk id="14" creationId="{B4389DC0-2F69-5689-03CE-28BBD534168B}"/>
          </ac:spMkLst>
        </pc:spChg>
        <pc:spChg chg="add del mod">
          <ac:chgData name="Ahammad Fahad" userId="82f7d7ce-da8b-4815-8cff-9b27cd434a93" providerId="ADAL" clId="{822FCF9E-A8B6-498A-9C26-AC216CB59FF2}" dt="2024-06-16T18:14:41.808" v="1926" actId="13926"/>
          <ac:spMkLst>
            <pc:docMk/>
            <pc:sldMk cId="3773683227" sldId="382"/>
            <ac:spMk id="15" creationId="{6D4E6BF2-A1F1-B8DD-2940-C85310EB8214}"/>
          </ac:spMkLst>
        </pc:spChg>
        <pc:picChg chg="mod">
          <ac:chgData name="Ahammad Fahad" userId="82f7d7ce-da8b-4815-8cff-9b27cd434a93" providerId="ADAL" clId="{822FCF9E-A8B6-498A-9C26-AC216CB59FF2}" dt="2024-06-16T18:04:14.134" v="513" actId="14100"/>
          <ac:picMkLst>
            <pc:docMk/>
            <pc:sldMk cId="3773683227" sldId="382"/>
            <ac:picMk id="10" creationId="{87A4B65B-71D6-9A8F-75EB-EE877D12A33B}"/>
          </ac:picMkLst>
        </pc:picChg>
        <pc:picChg chg="mod">
          <ac:chgData name="Ahammad Fahad" userId="82f7d7ce-da8b-4815-8cff-9b27cd434a93" providerId="ADAL" clId="{822FCF9E-A8B6-498A-9C26-AC216CB59FF2}" dt="2024-06-16T18:04:37.771" v="537" actId="14100"/>
          <ac:picMkLst>
            <pc:docMk/>
            <pc:sldMk cId="3773683227" sldId="382"/>
            <ac:picMk id="12" creationId="{16748A81-EA75-5120-F304-A035D31519EB}"/>
          </ac:picMkLst>
        </pc:picChg>
        <pc:picChg chg="del">
          <ac:chgData name="Ahammad Fahad" userId="82f7d7ce-da8b-4815-8cff-9b27cd434a93" providerId="ADAL" clId="{822FCF9E-A8B6-498A-9C26-AC216CB59FF2}" dt="2024-06-16T18:04:15.402" v="514" actId="478"/>
          <ac:picMkLst>
            <pc:docMk/>
            <pc:sldMk cId="3773683227" sldId="382"/>
            <ac:picMk id="13" creationId="{B1339192-B847-BD0A-EB17-E0A0A1A770AC}"/>
          </ac:picMkLst>
        </pc:picChg>
      </pc:sldChg>
      <pc:sldChg chg="delSp modSp add mod">
        <pc:chgData name="Ahammad Fahad" userId="82f7d7ce-da8b-4815-8cff-9b27cd434a93" providerId="ADAL" clId="{822FCF9E-A8B6-498A-9C26-AC216CB59FF2}" dt="2024-06-16T18:59:25.869" v="6942" actId="20577"/>
        <pc:sldMkLst>
          <pc:docMk/>
          <pc:sldMk cId="1683944480" sldId="383"/>
        </pc:sldMkLst>
        <pc:spChg chg="mod">
          <ac:chgData name="Ahammad Fahad" userId="82f7d7ce-da8b-4815-8cff-9b27cd434a93" providerId="ADAL" clId="{822FCF9E-A8B6-498A-9C26-AC216CB59FF2}" dt="2024-06-16T18:04:51.394" v="561" actId="20577"/>
          <ac:spMkLst>
            <pc:docMk/>
            <pc:sldMk cId="1683944480" sldId="383"/>
            <ac:spMk id="5" creationId="{974DC864-E463-5D69-5AAB-F8408109F73B}"/>
          </ac:spMkLst>
        </pc:spChg>
        <pc:spChg chg="mod">
          <ac:chgData name="Ahammad Fahad" userId="82f7d7ce-da8b-4815-8cff-9b27cd434a93" providerId="ADAL" clId="{822FCF9E-A8B6-498A-9C26-AC216CB59FF2}" dt="2024-06-16T18:59:25.869" v="6942" actId="20577"/>
          <ac:spMkLst>
            <pc:docMk/>
            <pc:sldMk cId="1683944480" sldId="383"/>
            <ac:spMk id="9" creationId="{D2F67A48-0D14-3C95-22DA-6AF5E6A91660}"/>
          </ac:spMkLst>
        </pc:spChg>
        <pc:spChg chg="mod">
          <ac:chgData name="Ahammad Fahad" userId="82f7d7ce-da8b-4815-8cff-9b27cd434a93" providerId="ADAL" clId="{822FCF9E-A8B6-498A-9C26-AC216CB59FF2}" dt="2024-06-16T18:05:00.575" v="562" actId="6549"/>
          <ac:spMkLst>
            <pc:docMk/>
            <pc:sldMk cId="1683944480" sldId="383"/>
            <ac:spMk id="15" creationId="{6D4E6BF2-A1F1-B8DD-2940-C85310EB8214}"/>
          </ac:spMkLst>
        </pc:spChg>
        <pc:picChg chg="del">
          <ac:chgData name="Ahammad Fahad" userId="82f7d7ce-da8b-4815-8cff-9b27cd434a93" providerId="ADAL" clId="{822FCF9E-A8B6-498A-9C26-AC216CB59FF2}" dt="2024-06-16T18:05:01.921" v="563" actId="478"/>
          <ac:picMkLst>
            <pc:docMk/>
            <pc:sldMk cId="1683944480" sldId="383"/>
            <ac:picMk id="10" creationId="{87A4B65B-71D6-9A8F-75EB-EE877D12A33B}"/>
          </ac:picMkLst>
        </pc:picChg>
        <pc:picChg chg="del">
          <ac:chgData name="Ahammad Fahad" userId="82f7d7ce-da8b-4815-8cff-9b27cd434a93" providerId="ADAL" clId="{822FCF9E-A8B6-498A-9C26-AC216CB59FF2}" dt="2024-06-16T18:05:02.948" v="564" actId="478"/>
          <ac:picMkLst>
            <pc:docMk/>
            <pc:sldMk cId="1683944480" sldId="383"/>
            <ac:picMk id="12" creationId="{16748A81-EA75-5120-F304-A035D31519EB}"/>
          </ac:picMkLst>
        </pc:picChg>
      </pc:sldChg>
      <pc:sldChg chg="addSp modSp add del mod">
        <pc:chgData name="Ahammad Fahad" userId="82f7d7ce-da8b-4815-8cff-9b27cd434a93" providerId="ADAL" clId="{822FCF9E-A8B6-498A-9C26-AC216CB59FF2}" dt="2024-06-16T18:59:09.611" v="6936" actId="2696"/>
        <pc:sldMkLst>
          <pc:docMk/>
          <pc:sldMk cId="483865781" sldId="384"/>
        </pc:sldMkLst>
        <pc:spChg chg="mod">
          <ac:chgData name="Ahammad Fahad" userId="82f7d7ce-da8b-4815-8cff-9b27cd434a93" providerId="ADAL" clId="{822FCF9E-A8B6-498A-9C26-AC216CB59FF2}" dt="2024-06-16T18:19:17.040" v="1998" actId="207"/>
          <ac:spMkLst>
            <pc:docMk/>
            <pc:sldMk cId="483865781" sldId="384"/>
            <ac:spMk id="5" creationId="{974DC864-E463-5D69-5AAB-F8408109F73B}"/>
          </ac:spMkLst>
        </pc:spChg>
        <pc:spChg chg="add mod">
          <ac:chgData name="Ahammad Fahad" userId="82f7d7ce-da8b-4815-8cff-9b27cd434a93" providerId="ADAL" clId="{822FCF9E-A8B6-498A-9C26-AC216CB59FF2}" dt="2024-06-16T18:27:37.340" v="3376" actId="13926"/>
          <ac:spMkLst>
            <pc:docMk/>
            <pc:sldMk cId="483865781" sldId="384"/>
            <ac:spMk id="6" creationId="{9CB39ADD-3F52-725C-492F-0CEA759244AF}"/>
          </ac:spMkLst>
        </pc:spChg>
        <pc:spChg chg="mod">
          <ac:chgData name="Ahammad Fahad" userId="82f7d7ce-da8b-4815-8cff-9b27cd434a93" providerId="ADAL" clId="{822FCF9E-A8B6-498A-9C26-AC216CB59FF2}" dt="2024-06-16T18:18:55.651" v="1957" actId="20577"/>
          <ac:spMkLst>
            <pc:docMk/>
            <pc:sldMk cId="483865781" sldId="384"/>
            <ac:spMk id="9" creationId="{D2F67A48-0D14-3C95-22DA-6AF5E6A91660}"/>
          </ac:spMkLst>
        </pc:spChg>
      </pc:sldChg>
      <pc:sldChg chg="modSp add del mod">
        <pc:chgData name="Ahammad Fahad" userId="82f7d7ce-da8b-4815-8cff-9b27cd434a93" providerId="ADAL" clId="{822FCF9E-A8B6-498A-9C26-AC216CB59FF2}" dt="2024-06-16T18:15:03.847" v="1935" actId="47"/>
        <pc:sldMkLst>
          <pc:docMk/>
          <pc:sldMk cId="557703691" sldId="384"/>
        </pc:sldMkLst>
        <pc:spChg chg="mod">
          <ac:chgData name="Ahammad Fahad" userId="82f7d7ce-da8b-4815-8cff-9b27cd434a93" providerId="ADAL" clId="{822FCF9E-A8B6-498A-9C26-AC216CB59FF2}" dt="2024-06-16T18:14:55.111" v="1934" actId="20577"/>
          <ac:spMkLst>
            <pc:docMk/>
            <pc:sldMk cId="557703691" sldId="384"/>
            <ac:spMk id="5" creationId="{974DC864-E463-5D69-5AAB-F8408109F73B}"/>
          </ac:spMkLst>
        </pc:spChg>
      </pc:sldChg>
      <pc:sldChg chg="modSp add mod">
        <pc:chgData name="Ahammad Fahad" userId="82f7d7ce-da8b-4815-8cff-9b27cd434a93" providerId="ADAL" clId="{822FCF9E-A8B6-498A-9C26-AC216CB59FF2}" dt="2024-06-16T18:59:14.210" v="6939" actId="20577"/>
        <pc:sldMkLst>
          <pc:docMk/>
          <pc:sldMk cId="1981939561" sldId="384"/>
        </pc:sldMkLst>
        <pc:spChg chg="mod">
          <ac:chgData name="Ahammad Fahad" userId="82f7d7ce-da8b-4815-8cff-9b27cd434a93" providerId="ADAL" clId="{822FCF9E-A8B6-498A-9C26-AC216CB59FF2}" dt="2024-06-16T18:59:14.210" v="6939" actId="20577"/>
          <ac:spMkLst>
            <pc:docMk/>
            <pc:sldMk cId="1981939561" sldId="384"/>
            <ac:spMk id="5" creationId="{974DC864-E463-5D69-5AAB-F8408109F73B}"/>
          </ac:spMkLst>
        </pc:spChg>
      </pc:sldChg>
      <pc:sldChg chg="add del">
        <pc:chgData name="Ahammad Fahad" userId="82f7d7ce-da8b-4815-8cff-9b27cd434a93" providerId="ADAL" clId="{822FCF9E-A8B6-498A-9C26-AC216CB59FF2}" dt="2024-06-16T18:18:18.724" v="1937"/>
        <pc:sldMkLst>
          <pc:docMk/>
          <pc:sldMk cId="3972555709" sldId="384"/>
        </pc:sldMkLst>
      </pc:sldChg>
      <pc:sldChg chg="modSp add mod">
        <pc:chgData name="Ahammad Fahad" userId="82f7d7ce-da8b-4815-8cff-9b27cd434a93" providerId="ADAL" clId="{822FCF9E-A8B6-498A-9C26-AC216CB59FF2}" dt="2024-06-16T18:59:17.896" v="6941" actId="20577"/>
        <pc:sldMkLst>
          <pc:docMk/>
          <pc:sldMk cId="259899706" sldId="385"/>
        </pc:sldMkLst>
        <pc:spChg chg="mod">
          <ac:chgData name="Ahammad Fahad" userId="82f7d7ce-da8b-4815-8cff-9b27cd434a93" providerId="ADAL" clId="{822FCF9E-A8B6-498A-9C26-AC216CB59FF2}" dt="2024-06-16T18:59:17.896" v="6941" actId="20577"/>
          <ac:spMkLst>
            <pc:docMk/>
            <pc:sldMk cId="259899706" sldId="385"/>
            <ac:spMk id="5" creationId="{974DC864-E463-5D69-5AAB-F8408109F73B}"/>
          </ac:spMkLst>
        </pc:spChg>
      </pc:sldChg>
      <pc:sldChg chg="addSp modSp add del mod">
        <pc:chgData name="Ahammad Fahad" userId="82f7d7ce-da8b-4815-8cff-9b27cd434a93" providerId="ADAL" clId="{822FCF9E-A8B6-498A-9C26-AC216CB59FF2}" dt="2024-06-16T18:59:09.611" v="6936" actId="2696"/>
        <pc:sldMkLst>
          <pc:docMk/>
          <pc:sldMk cId="2874814374" sldId="385"/>
        </pc:sldMkLst>
        <pc:spChg chg="mod">
          <ac:chgData name="Ahammad Fahad" userId="82f7d7ce-da8b-4815-8cff-9b27cd434a93" providerId="ADAL" clId="{822FCF9E-A8B6-498A-9C26-AC216CB59FF2}" dt="2024-06-16T18:27:50.337" v="3378" actId="6549"/>
          <ac:spMkLst>
            <pc:docMk/>
            <pc:sldMk cId="2874814374" sldId="385"/>
            <ac:spMk id="6" creationId="{9CB39ADD-3F52-725C-492F-0CEA759244AF}"/>
          </ac:spMkLst>
        </pc:spChg>
        <pc:spChg chg="add mod">
          <ac:chgData name="Ahammad Fahad" userId="82f7d7ce-da8b-4815-8cff-9b27cd434a93" providerId="ADAL" clId="{822FCF9E-A8B6-498A-9C26-AC216CB59FF2}" dt="2024-06-16T18:29:06.268" v="3418" actId="1076"/>
          <ac:spMkLst>
            <pc:docMk/>
            <pc:sldMk cId="2874814374" sldId="385"/>
            <ac:spMk id="12" creationId="{173D8E0A-2856-CEE3-D5C5-3593A901FDDD}"/>
          </ac:spMkLst>
        </pc:spChg>
        <pc:spChg chg="add mod">
          <ac:chgData name="Ahammad Fahad" userId="82f7d7ce-da8b-4815-8cff-9b27cd434a93" providerId="ADAL" clId="{822FCF9E-A8B6-498A-9C26-AC216CB59FF2}" dt="2024-06-16T18:29:10.376" v="3419" actId="1076"/>
          <ac:spMkLst>
            <pc:docMk/>
            <pc:sldMk cId="2874814374" sldId="385"/>
            <ac:spMk id="13" creationId="{AF2B9A24-1459-D1B4-C356-04E05D05C982}"/>
          </ac:spMkLst>
        </pc:spChg>
        <pc:spChg chg="add mod">
          <ac:chgData name="Ahammad Fahad" userId="82f7d7ce-da8b-4815-8cff-9b27cd434a93" providerId="ADAL" clId="{822FCF9E-A8B6-498A-9C26-AC216CB59FF2}" dt="2024-06-16T18:30:02.018" v="3650" actId="20577"/>
          <ac:spMkLst>
            <pc:docMk/>
            <pc:sldMk cId="2874814374" sldId="385"/>
            <ac:spMk id="14" creationId="{9FBF2B8C-5055-E466-CFFE-945E4A321F00}"/>
          </ac:spMkLst>
        </pc:spChg>
        <pc:picChg chg="add mod">
          <ac:chgData name="Ahammad Fahad" userId="82f7d7ce-da8b-4815-8cff-9b27cd434a93" providerId="ADAL" clId="{822FCF9E-A8B6-498A-9C26-AC216CB59FF2}" dt="2024-06-16T18:28:25.761" v="3384" actId="1076"/>
          <ac:picMkLst>
            <pc:docMk/>
            <pc:sldMk cId="2874814374" sldId="385"/>
            <ac:picMk id="8" creationId="{3D103A78-920C-AC38-2D93-E281BAE098AA}"/>
          </ac:picMkLst>
        </pc:picChg>
        <pc:picChg chg="add mod">
          <ac:chgData name="Ahammad Fahad" userId="82f7d7ce-da8b-4815-8cff-9b27cd434a93" providerId="ADAL" clId="{822FCF9E-A8B6-498A-9C26-AC216CB59FF2}" dt="2024-06-16T18:28:45.485" v="3389" actId="1076"/>
          <ac:picMkLst>
            <pc:docMk/>
            <pc:sldMk cId="2874814374" sldId="385"/>
            <ac:picMk id="11" creationId="{3E53389F-8E1C-6A4A-A9E4-65D6F78CAA9C}"/>
          </ac:picMkLst>
        </pc:picChg>
      </pc:sldChg>
      <pc:sldChg chg="modSp add mod">
        <pc:chgData name="Ahammad Fahad" userId="82f7d7ce-da8b-4815-8cff-9b27cd434a93" providerId="ADAL" clId="{822FCF9E-A8B6-498A-9C26-AC216CB59FF2}" dt="2024-06-16T18:58:47.274" v="6931" actId="20577"/>
        <pc:sldMkLst>
          <pc:docMk/>
          <pc:sldMk cId="884569156" sldId="386"/>
        </pc:sldMkLst>
        <pc:spChg chg="mod">
          <ac:chgData name="Ahammad Fahad" userId="82f7d7ce-da8b-4815-8cff-9b27cd434a93" providerId="ADAL" clId="{822FCF9E-A8B6-498A-9C26-AC216CB59FF2}" dt="2024-06-16T18:58:47.274" v="6931" actId="20577"/>
          <ac:spMkLst>
            <pc:docMk/>
            <pc:sldMk cId="884569156" sldId="386"/>
            <ac:spMk id="5" creationId="{974DC864-E463-5D69-5AAB-F8408109F73B}"/>
          </ac:spMkLst>
        </pc:spChg>
      </pc:sldChg>
      <pc:sldChg chg="addSp modSp add del mod">
        <pc:chgData name="Ahammad Fahad" userId="82f7d7ce-da8b-4815-8cff-9b27cd434a93" providerId="ADAL" clId="{822FCF9E-A8B6-498A-9C26-AC216CB59FF2}" dt="2024-06-16T18:58:36.294" v="6926" actId="2696"/>
        <pc:sldMkLst>
          <pc:docMk/>
          <pc:sldMk cId="3117593283" sldId="386"/>
        </pc:sldMkLst>
        <pc:spChg chg="mod">
          <ac:chgData name="Ahammad Fahad" userId="82f7d7ce-da8b-4815-8cff-9b27cd434a93" providerId="ADAL" clId="{822FCF9E-A8B6-498A-9C26-AC216CB59FF2}" dt="2024-06-16T18:34:12.658" v="4157" actId="20577"/>
          <ac:spMkLst>
            <pc:docMk/>
            <pc:sldMk cId="3117593283" sldId="386"/>
            <ac:spMk id="5" creationId="{974DC864-E463-5D69-5AAB-F8408109F73B}"/>
          </ac:spMkLst>
        </pc:spChg>
        <pc:spChg chg="mod">
          <ac:chgData name="Ahammad Fahad" userId="82f7d7ce-da8b-4815-8cff-9b27cd434a93" providerId="ADAL" clId="{822FCF9E-A8B6-498A-9C26-AC216CB59FF2}" dt="2024-06-16T18:37:38.129" v="4585" actId="20577"/>
          <ac:spMkLst>
            <pc:docMk/>
            <pc:sldMk cId="3117593283" sldId="386"/>
            <ac:spMk id="6" creationId="{9CB39ADD-3F52-725C-492F-0CEA759244AF}"/>
          </ac:spMkLst>
        </pc:spChg>
        <pc:picChg chg="add mod">
          <ac:chgData name="Ahammad Fahad" userId="82f7d7ce-da8b-4815-8cff-9b27cd434a93" providerId="ADAL" clId="{822FCF9E-A8B6-498A-9C26-AC216CB59FF2}" dt="2024-06-16T18:33:15.354" v="3946" actId="1076"/>
          <ac:picMkLst>
            <pc:docMk/>
            <pc:sldMk cId="3117593283" sldId="386"/>
            <ac:picMk id="8" creationId="{F66DAB7F-2CA4-2F6E-856A-0A676339FCAF}"/>
          </ac:picMkLst>
        </pc:picChg>
        <pc:picChg chg="add mod modCrop">
          <ac:chgData name="Ahammad Fahad" userId="82f7d7ce-da8b-4815-8cff-9b27cd434a93" providerId="ADAL" clId="{822FCF9E-A8B6-498A-9C26-AC216CB59FF2}" dt="2024-06-16T18:36:33.044" v="4432" actId="1076"/>
          <ac:picMkLst>
            <pc:docMk/>
            <pc:sldMk cId="3117593283" sldId="386"/>
            <ac:picMk id="11" creationId="{88AC2A9E-ADE3-FD64-24B1-80C1DC9CFF56}"/>
          </ac:picMkLst>
        </pc:picChg>
      </pc:sldChg>
      <pc:sldChg chg="delSp modSp add del mod">
        <pc:chgData name="Ahammad Fahad" userId="82f7d7ce-da8b-4815-8cff-9b27cd434a93" providerId="ADAL" clId="{822FCF9E-A8B6-498A-9C26-AC216CB59FF2}" dt="2024-06-16T18:58:36.294" v="6926" actId="2696"/>
        <pc:sldMkLst>
          <pc:docMk/>
          <pc:sldMk cId="3183621917" sldId="387"/>
        </pc:sldMkLst>
        <pc:spChg chg="mod">
          <ac:chgData name="Ahammad Fahad" userId="82f7d7ce-da8b-4815-8cff-9b27cd434a93" providerId="ADAL" clId="{822FCF9E-A8B6-498A-9C26-AC216CB59FF2}" dt="2024-06-16T18:47:25.031" v="5994" actId="20577"/>
          <ac:spMkLst>
            <pc:docMk/>
            <pc:sldMk cId="3183621917" sldId="387"/>
            <ac:spMk id="6" creationId="{9CB39ADD-3F52-725C-492F-0CEA759244AF}"/>
          </ac:spMkLst>
        </pc:spChg>
        <pc:picChg chg="del">
          <ac:chgData name="Ahammad Fahad" userId="82f7d7ce-da8b-4815-8cff-9b27cd434a93" providerId="ADAL" clId="{822FCF9E-A8B6-498A-9C26-AC216CB59FF2}" dt="2024-06-16T18:38:36.806" v="4710" actId="478"/>
          <ac:picMkLst>
            <pc:docMk/>
            <pc:sldMk cId="3183621917" sldId="387"/>
            <ac:picMk id="8" creationId="{F66DAB7F-2CA4-2F6E-856A-0A676339FCAF}"/>
          </ac:picMkLst>
        </pc:picChg>
        <pc:picChg chg="mod modCrop">
          <ac:chgData name="Ahammad Fahad" userId="82f7d7ce-da8b-4815-8cff-9b27cd434a93" providerId="ADAL" clId="{822FCF9E-A8B6-498A-9C26-AC216CB59FF2}" dt="2024-06-16T18:45:35.079" v="5660" actId="1076"/>
          <ac:picMkLst>
            <pc:docMk/>
            <pc:sldMk cId="3183621917" sldId="387"/>
            <ac:picMk id="11" creationId="{88AC2A9E-ADE3-FD64-24B1-80C1DC9CFF56}"/>
          </ac:picMkLst>
        </pc:picChg>
      </pc:sldChg>
      <pc:sldChg chg="modSp add mod">
        <pc:chgData name="Ahammad Fahad" userId="82f7d7ce-da8b-4815-8cff-9b27cd434a93" providerId="ADAL" clId="{822FCF9E-A8B6-498A-9C26-AC216CB59FF2}" dt="2024-06-16T18:58:52.490" v="6933" actId="20577"/>
        <pc:sldMkLst>
          <pc:docMk/>
          <pc:sldMk cId="3634804088" sldId="387"/>
        </pc:sldMkLst>
        <pc:spChg chg="mod">
          <ac:chgData name="Ahammad Fahad" userId="82f7d7ce-da8b-4815-8cff-9b27cd434a93" providerId="ADAL" clId="{822FCF9E-A8B6-498A-9C26-AC216CB59FF2}" dt="2024-06-16T18:58:52.490" v="6933" actId="20577"/>
          <ac:spMkLst>
            <pc:docMk/>
            <pc:sldMk cId="3634804088" sldId="387"/>
            <ac:spMk id="5" creationId="{974DC864-E463-5D69-5AAB-F8408109F73B}"/>
          </ac:spMkLst>
        </pc:spChg>
      </pc:sldChg>
      <pc:sldChg chg="addSp delSp modSp add del mod">
        <pc:chgData name="Ahammad Fahad" userId="82f7d7ce-da8b-4815-8cff-9b27cd434a93" providerId="ADAL" clId="{822FCF9E-A8B6-498A-9C26-AC216CB59FF2}" dt="2024-06-16T18:58:36.294" v="6926" actId="2696"/>
        <pc:sldMkLst>
          <pc:docMk/>
          <pc:sldMk cId="1172393326" sldId="388"/>
        </pc:sldMkLst>
        <pc:spChg chg="mod">
          <ac:chgData name="Ahammad Fahad" userId="82f7d7ce-da8b-4815-8cff-9b27cd434a93" providerId="ADAL" clId="{822FCF9E-A8B6-498A-9C26-AC216CB59FF2}" dt="2024-06-16T18:57:45.637" v="6925" actId="20577"/>
          <ac:spMkLst>
            <pc:docMk/>
            <pc:sldMk cId="1172393326" sldId="388"/>
            <ac:spMk id="6" creationId="{9CB39ADD-3F52-725C-492F-0CEA759244AF}"/>
          </ac:spMkLst>
        </pc:spChg>
        <pc:picChg chg="add mod">
          <ac:chgData name="Ahammad Fahad" userId="82f7d7ce-da8b-4815-8cff-9b27cd434a93" providerId="ADAL" clId="{822FCF9E-A8B6-498A-9C26-AC216CB59FF2}" dt="2024-06-16T18:50:53.752" v="6166" actId="14100"/>
          <ac:picMkLst>
            <pc:docMk/>
            <pc:sldMk cId="1172393326" sldId="388"/>
            <ac:picMk id="8" creationId="{FDA3995E-ACCA-3156-2812-EBACBFC60AFA}"/>
          </ac:picMkLst>
        </pc:picChg>
        <pc:picChg chg="del">
          <ac:chgData name="Ahammad Fahad" userId="82f7d7ce-da8b-4815-8cff-9b27cd434a93" providerId="ADAL" clId="{822FCF9E-A8B6-498A-9C26-AC216CB59FF2}" dt="2024-06-16T18:48:52.558" v="5997" actId="478"/>
          <ac:picMkLst>
            <pc:docMk/>
            <pc:sldMk cId="1172393326" sldId="388"/>
            <ac:picMk id="11" creationId="{88AC2A9E-ADE3-FD64-24B1-80C1DC9CFF56}"/>
          </ac:picMkLst>
        </pc:picChg>
        <pc:picChg chg="add del mod">
          <ac:chgData name="Ahammad Fahad" userId="82f7d7ce-da8b-4815-8cff-9b27cd434a93" providerId="ADAL" clId="{822FCF9E-A8B6-498A-9C26-AC216CB59FF2}" dt="2024-06-16T18:53:31.856" v="6414" actId="478"/>
          <ac:picMkLst>
            <pc:docMk/>
            <pc:sldMk cId="1172393326" sldId="388"/>
            <ac:picMk id="12" creationId="{9B249581-40C2-B18B-6E5D-31551ED19039}"/>
          </ac:picMkLst>
        </pc:picChg>
        <pc:picChg chg="add mod">
          <ac:chgData name="Ahammad Fahad" userId="82f7d7ce-da8b-4815-8cff-9b27cd434a93" providerId="ADAL" clId="{822FCF9E-A8B6-498A-9C26-AC216CB59FF2}" dt="2024-06-16T18:56:45.730" v="6819" actId="1076"/>
          <ac:picMkLst>
            <pc:docMk/>
            <pc:sldMk cId="1172393326" sldId="388"/>
            <ac:picMk id="14" creationId="{93CAC68A-726B-7E12-EDE3-AC234ABA58D0}"/>
          </ac:picMkLst>
        </pc:picChg>
        <pc:picChg chg="add mod">
          <ac:chgData name="Ahammad Fahad" userId="82f7d7ce-da8b-4815-8cff-9b27cd434a93" providerId="ADAL" clId="{822FCF9E-A8B6-498A-9C26-AC216CB59FF2}" dt="2024-06-16T18:56:41.614" v="6817" actId="14100"/>
          <ac:picMkLst>
            <pc:docMk/>
            <pc:sldMk cId="1172393326" sldId="388"/>
            <ac:picMk id="17" creationId="{8FD7CE7A-BCAC-684A-B3D9-89EB28C7CEFF}"/>
          </ac:picMkLst>
        </pc:picChg>
        <pc:picChg chg="add mod">
          <ac:chgData name="Ahammad Fahad" userId="82f7d7ce-da8b-4815-8cff-9b27cd434a93" providerId="ADAL" clId="{822FCF9E-A8B6-498A-9C26-AC216CB59FF2}" dt="2024-06-16T18:57:33.016" v="6922" actId="1076"/>
          <ac:picMkLst>
            <pc:docMk/>
            <pc:sldMk cId="1172393326" sldId="388"/>
            <ac:picMk id="19" creationId="{13F49989-1127-0BF1-00BE-DB36DBA93016}"/>
          </ac:picMkLst>
        </pc:picChg>
      </pc:sldChg>
      <pc:sldChg chg="addSp delSp new del mod">
        <pc:chgData name="Ahammad Fahad" userId="82f7d7ce-da8b-4815-8cff-9b27cd434a93" providerId="ADAL" clId="{822FCF9E-A8B6-498A-9C26-AC216CB59FF2}" dt="2024-06-16T18:46:07.932" v="5716" actId="680"/>
        <pc:sldMkLst>
          <pc:docMk/>
          <pc:sldMk cId="3515225556" sldId="388"/>
        </pc:sldMkLst>
        <pc:spChg chg="add del">
          <ac:chgData name="Ahammad Fahad" userId="82f7d7ce-da8b-4815-8cff-9b27cd434a93" providerId="ADAL" clId="{822FCF9E-A8B6-498A-9C26-AC216CB59FF2}" dt="2024-06-16T18:46:07.034" v="5715" actId="22"/>
          <ac:spMkLst>
            <pc:docMk/>
            <pc:sldMk cId="3515225556" sldId="388"/>
            <ac:spMk id="8" creationId="{5BB62B99-CB27-8EE4-A27D-2DC54F941113}"/>
          </ac:spMkLst>
        </pc:spChg>
      </pc:sldChg>
      <pc:sldChg chg="modSp add mod">
        <pc:chgData name="Ahammad Fahad" userId="82f7d7ce-da8b-4815-8cff-9b27cd434a93" providerId="ADAL" clId="{822FCF9E-A8B6-498A-9C26-AC216CB59FF2}" dt="2024-06-16T18:58:56.197" v="6935" actId="20577"/>
        <pc:sldMkLst>
          <pc:docMk/>
          <pc:sldMk cId="4012874678" sldId="388"/>
        </pc:sldMkLst>
        <pc:spChg chg="mod">
          <ac:chgData name="Ahammad Fahad" userId="82f7d7ce-da8b-4815-8cff-9b27cd434a93" providerId="ADAL" clId="{822FCF9E-A8B6-498A-9C26-AC216CB59FF2}" dt="2024-06-16T18:58:56.197" v="6935" actId="20577"/>
          <ac:spMkLst>
            <pc:docMk/>
            <pc:sldMk cId="4012874678" sldId="388"/>
            <ac:spMk id="5" creationId="{974DC864-E463-5D69-5AAB-F8408109F73B}"/>
          </ac:spMkLst>
        </pc:spChg>
      </pc:sldChg>
    </pc:docChg>
  </pc:docChgLst>
  <pc:docChgLst>
    <pc:chgData name="Fahad, Ahammad" userId="82f7d7ce-da8b-4815-8cff-9b27cd434a93" providerId="ADAL" clId="{3341BF84-1D8D-4F27-B611-A37A6D940446}"/>
    <pc:docChg chg="undo custSel addSld modSld sldOrd">
      <pc:chgData name="Fahad, Ahammad" userId="82f7d7ce-da8b-4815-8cff-9b27cd434a93" providerId="ADAL" clId="{3341BF84-1D8D-4F27-B611-A37A6D940446}" dt="2024-05-05T16:48:11.169" v="1847" actId="20577"/>
      <pc:docMkLst>
        <pc:docMk/>
      </pc:docMkLst>
      <pc:sldChg chg="ord">
        <pc:chgData name="Fahad, Ahammad" userId="82f7d7ce-da8b-4815-8cff-9b27cd434a93" providerId="ADAL" clId="{3341BF84-1D8D-4F27-B611-A37A6D940446}" dt="2024-05-05T16:25:18.801" v="3"/>
        <pc:sldMkLst>
          <pc:docMk/>
          <pc:sldMk cId="2411774770" sldId="362"/>
        </pc:sldMkLst>
      </pc:sldChg>
      <pc:sldChg chg="ord">
        <pc:chgData name="Fahad, Ahammad" userId="82f7d7ce-da8b-4815-8cff-9b27cd434a93" providerId="ADAL" clId="{3341BF84-1D8D-4F27-B611-A37A6D940446}" dt="2024-05-05T16:25:17.691" v="1"/>
        <pc:sldMkLst>
          <pc:docMk/>
          <pc:sldMk cId="1136822875" sldId="363"/>
        </pc:sldMkLst>
      </pc:sldChg>
      <pc:sldChg chg="addSp delSp modSp add mod">
        <pc:chgData name="Fahad, Ahammad" userId="82f7d7ce-da8b-4815-8cff-9b27cd434a93" providerId="ADAL" clId="{3341BF84-1D8D-4F27-B611-A37A6D940446}" dt="2024-05-05T16:34:43.363" v="610" actId="1076"/>
        <pc:sldMkLst>
          <pc:docMk/>
          <pc:sldMk cId="1360579027" sldId="364"/>
        </pc:sldMkLst>
        <pc:spChg chg="add mod">
          <ac:chgData name="Fahad, Ahammad" userId="82f7d7ce-da8b-4815-8cff-9b27cd434a93" providerId="ADAL" clId="{3341BF84-1D8D-4F27-B611-A37A6D940446}" dt="2024-05-05T16:32:43.462" v="392" actId="404"/>
          <ac:spMkLst>
            <pc:docMk/>
            <pc:sldMk cId="1360579027" sldId="364"/>
            <ac:spMk id="2" creationId="{2F3B4FC5-1B4E-46BF-79D1-C29F7A1D7147}"/>
          </ac:spMkLst>
        </pc:spChg>
        <pc:spChg chg="del">
          <ac:chgData name="Fahad, Ahammad" userId="82f7d7ce-da8b-4815-8cff-9b27cd434a93" providerId="ADAL" clId="{3341BF84-1D8D-4F27-B611-A37A6D940446}" dt="2024-05-05T16:25:30.248" v="6" actId="478"/>
          <ac:spMkLst>
            <pc:docMk/>
            <pc:sldMk cId="1360579027" sldId="364"/>
            <ac:spMk id="5" creationId="{30EBD9F0-FF36-DB4E-C7EE-5157527E6EB6}"/>
          </ac:spMkLst>
        </pc:spChg>
        <pc:spChg chg="del">
          <ac:chgData name="Fahad, Ahammad" userId="82f7d7ce-da8b-4815-8cff-9b27cd434a93" providerId="ADAL" clId="{3341BF84-1D8D-4F27-B611-A37A6D940446}" dt="2024-05-05T16:25:30.248" v="6" actId="478"/>
          <ac:spMkLst>
            <pc:docMk/>
            <pc:sldMk cId="1360579027" sldId="364"/>
            <ac:spMk id="6" creationId="{5CFFB6D3-C96E-5F86-31B6-E2778D1D3923}"/>
          </ac:spMkLst>
        </pc:spChg>
        <pc:spChg chg="del">
          <ac:chgData name="Fahad, Ahammad" userId="82f7d7ce-da8b-4815-8cff-9b27cd434a93" providerId="ADAL" clId="{3341BF84-1D8D-4F27-B611-A37A6D940446}" dt="2024-05-05T16:25:30.248" v="6" actId="478"/>
          <ac:spMkLst>
            <pc:docMk/>
            <pc:sldMk cId="1360579027" sldId="364"/>
            <ac:spMk id="8" creationId="{B59B6229-3147-02F4-5EED-7289AB9C7273}"/>
          </ac:spMkLst>
        </pc:spChg>
        <pc:spChg chg="del">
          <ac:chgData name="Fahad, Ahammad" userId="82f7d7ce-da8b-4815-8cff-9b27cd434a93" providerId="ADAL" clId="{3341BF84-1D8D-4F27-B611-A37A6D940446}" dt="2024-05-05T16:25:30.248" v="6" actId="478"/>
          <ac:spMkLst>
            <pc:docMk/>
            <pc:sldMk cId="1360579027" sldId="364"/>
            <ac:spMk id="9" creationId="{B92A9BE9-6774-02DA-4AF7-3CB3EF047213}"/>
          </ac:spMkLst>
        </pc:spChg>
        <pc:spChg chg="del">
          <ac:chgData name="Fahad, Ahammad" userId="82f7d7ce-da8b-4815-8cff-9b27cd434a93" providerId="ADAL" clId="{3341BF84-1D8D-4F27-B611-A37A6D940446}" dt="2024-05-05T16:25:37.463" v="7" actId="478"/>
          <ac:spMkLst>
            <pc:docMk/>
            <pc:sldMk cId="1360579027" sldId="364"/>
            <ac:spMk id="12" creationId="{7C1E6D27-D1A0-36A9-172C-5179A8909B2A}"/>
          </ac:spMkLst>
        </pc:spChg>
        <pc:spChg chg="del">
          <ac:chgData name="Fahad, Ahammad" userId="82f7d7ce-da8b-4815-8cff-9b27cd434a93" providerId="ADAL" clId="{3341BF84-1D8D-4F27-B611-A37A6D940446}" dt="2024-05-05T16:25:37.463" v="7" actId="478"/>
          <ac:spMkLst>
            <pc:docMk/>
            <pc:sldMk cId="1360579027" sldId="364"/>
            <ac:spMk id="13" creationId="{58E13EE4-A863-216C-3C50-39109E4C4C93}"/>
          </ac:spMkLst>
        </pc:spChg>
        <pc:spChg chg="add mod">
          <ac:chgData name="Fahad, Ahammad" userId="82f7d7ce-da8b-4815-8cff-9b27cd434a93" providerId="ADAL" clId="{3341BF84-1D8D-4F27-B611-A37A6D940446}" dt="2024-05-05T16:34:38.879" v="609" actId="1076"/>
          <ac:spMkLst>
            <pc:docMk/>
            <pc:sldMk cId="1360579027" sldId="364"/>
            <ac:spMk id="14" creationId="{13086334-55C3-ECEA-335E-EDE924A894DF}"/>
          </ac:spMkLst>
        </pc:spChg>
        <pc:spChg chg="add mod">
          <ac:chgData name="Fahad, Ahammad" userId="82f7d7ce-da8b-4815-8cff-9b27cd434a93" providerId="ADAL" clId="{3341BF84-1D8D-4F27-B611-A37A6D940446}" dt="2024-05-05T16:34:43.363" v="610" actId="1076"/>
          <ac:spMkLst>
            <pc:docMk/>
            <pc:sldMk cId="1360579027" sldId="364"/>
            <ac:spMk id="15" creationId="{F4B5CA8C-8F9F-3789-1FF1-A6B84AAF9950}"/>
          </ac:spMkLst>
        </pc:spChg>
        <pc:spChg chg="mod">
          <ac:chgData name="Fahad, Ahammad" userId="82f7d7ce-da8b-4815-8cff-9b27cd434a93" providerId="ADAL" clId="{3341BF84-1D8D-4F27-B611-A37A6D940446}" dt="2024-05-05T16:26:48.243" v="124" actId="20577"/>
          <ac:spMkLst>
            <pc:docMk/>
            <pc:sldMk cId="1360579027" sldId="364"/>
            <ac:spMk id="16" creationId="{9F6A24FD-EFFE-4ED5-9255-53C41298EDA7}"/>
          </ac:spMkLst>
        </pc:spChg>
        <pc:spChg chg="del">
          <ac:chgData name="Fahad, Ahammad" userId="82f7d7ce-da8b-4815-8cff-9b27cd434a93" providerId="ADAL" clId="{3341BF84-1D8D-4F27-B611-A37A6D940446}" dt="2024-05-05T16:25:37.463" v="7" actId="478"/>
          <ac:spMkLst>
            <pc:docMk/>
            <pc:sldMk cId="1360579027" sldId="364"/>
            <ac:spMk id="19" creationId="{730153AA-EB32-0768-2F51-8BD2747A06D9}"/>
          </ac:spMkLst>
        </pc:spChg>
        <pc:spChg chg="del">
          <ac:chgData name="Fahad, Ahammad" userId="82f7d7ce-da8b-4815-8cff-9b27cd434a93" providerId="ADAL" clId="{3341BF84-1D8D-4F27-B611-A37A6D940446}" dt="2024-05-05T16:25:30.248" v="6" actId="478"/>
          <ac:spMkLst>
            <pc:docMk/>
            <pc:sldMk cId="1360579027" sldId="364"/>
            <ac:spMk id="24" creationId="{1012C039-98A6-FF12-F766-0531B1FC6E44}"/>
          </ac:spMkLst>
        </pc:spChg>
        <pc:spChg chg="del">
          <ac:chgData name="Fahad, Ahammad" userId="82f7d7ce-da8b-4815-8cff-9b27cd434a93" providerId="ADAL" clId="{3341BF84-1D8D-4F27-B611-A37A6D940446}" dt="2024-05-05T16:25:30.248" v="6" actId="478"/>
          <ac:spMkLst>
            <pc:docMk/>
            <pc:sldMk cId="1360579027" sldId="364"/>
            <ac:spMk id="25" creationId="{89C1FE1C-E139-509F-CF42-4EC38E7F2F16}"/>
          </ac:spMkLst>
        </pc:spChg>
        <pc:picChg chg="del">
          <ac:chgData name="Fahad, Ahammad" userId="82f7d7ce-da8b-4815-8cff-9b27cd434a93" providerId="ADAL" clId="{3341BF84-1D8D-4F27-B611-A37A6D940446}" dt="2024-05-05T16:25:30.248" v="6" actId="478"/>
          <ac:picMkLst>
            <pc:docMk/>
            <pc:sldMk cId="1360579027" sldId="364"/>
            <ac:picMk id="3" creationId="{C954ADB5-8CFF-217D-16F4-4D9D33B88779}"/>
          </ac:picMkLst>
        </pc:picChg>
        <pc:picChg chg="add mod">
          <ac:chgData name="Fahad, Ahammad" userId="82f7d7ce-da8b-4815-8cff-9b27cd434a93" providerId="ADAL" clId="{3341BF84-1D8D-4F27-B611-A37A6D940446}" dt="2024-05-05T16:33:19.957" v="399" actId="14100"/>
          <ac:picMkLst>
            <pc:docMk/>
            <pc:sldMk cId="1360579027" sldId="364"/>
            <ac:picMk id="7" creationId="{BF7A2819-1EF9-200F-250E-7E9299CE1ADC}"/>
          </ac:picMkLst>
        </pc:picChg>
        <pc:picChg chg="add mod">
          <ac:chgData name="Fahad, Ahammad" userId="82f7d7ce-da8b-4815-8cff-9b27cd434a93" providerId="ADAL" clId="{3341BF84-1D8D-4F27-B611-A37A6D940446}" dt="2024-05-05T16:33:17.518" v="398" actId="14100"/>
          <ac:picMkLst>
            <pc:docMk/>
            <pc:sldMk cId="1360579027" sldId="364"/>
            <ac:picMk id="11" creationId="{090196A2-C5B5-B6CE-85EE-EC5CB9DE7A61}"/>
          </ac:picMkLst>
        </pc:picChg>
        <pc:picChg chg="del">
          <ac:chgData name="Fahad, Ahammad" userId="82f7d7ce-da8b-4815-8cff-9b27cd434a93" providerId="ADAL" clId="{3341BF84-1D8D-4F27-B611-A37A6D940446}" dt="2024-05-05T16:25:30.248" v="6" actId="478"/>
          <ac:picMkLst>
            <pc:docMk/>
            <pc:sldMk cId="1360579027" sldId="364"/>
            <ac:picMk id="18" creationId="{F8385AC1-754C-E7E9-591F-65CF29A6FC5E}"/>
          </ac:picMkLst>
        </pc:picChg>
        <pc:picChg chg="del">
          <ac:chgData name="Fahad, Ahammad" userId="82f7d7ce-da8b-4815-8cff-9b27cd434a93" providerId="ADAL" clId="{3341BF84-1D8D-4F27-B611-A37A6D940446}" dt="2024-05-05T16:25:30.248" v="6" actId="478"/>
          <ac:picMkLst>
            <pc:docMk/>
            <pc:sldMk cId="1360579027" sldId="364"/>
            <ac:picMk id="21" creationId="{A0635D22-F164-6C26-570B-85D788FAAD92}"/>
          </ac:picMkLst>
        </pc:picChg>
      </pc:sldChg>
      <pc:sldChg chg="addSp delSp modSp add mod">
        <pc:chgData name="Fahad, Ahammad" userId="82f7d7ce-da8b-4815-8cff-9b27cd434a93" providerId="ADAL" clId="{3341BF84-1D8D-4F27-B611-A37A6D940446}" dt="2024-05-05T16:40:33.475" v="1092" actId="20577"/>
        <pc:sldMkLst>
          <pc:docMk/>
          <pc:sldMk cId="3653173343" sldId="365"/>
        </pc:sldMkLst>
        <pc:spChg chg="del">
          <ac:chgData name="Fahad, Ahammad" userId="82f7d7ce-da8b-4815-8cff-9b27cd434a93" providerId="ADAL" clId="{3341BF84-1D8D-4F27-B611-A37A6D940446}" dt="2024-05-05T16:34:53.403" v="612" actId="478"/>
          <ac:spMkLst>
            <pc:docMk/>
            <pc:sldMk cId="3653173343" sldId="365"/>
            <ac:spMk id="2" creationId="{2F3B4FC5-1B4E-46BF-79D1-C29F7A1D7147}"/>
          </ac:spMkLst>
        </pc:spChg>
        <pc:spChg chg="add mod">
          <ac:chgData name="Fahad, Ahammad" userId="82f7d7ce-da8b-4815-8cff-9b27cd434a93" providerId="ADAL" clId="{3341BF84-1D8D-4F27-B611-A37A6D940446}" dt="2024-05-05T16:40:33.475" v="1092" actId="20577"/>
          <ac:spMkLst>
            <pc:docMk/>
            <pc:sldMk cId="3653173343" sldId="365"/>
            <ac:spMk id="3" creationId="{28AAE9C0-73B6-3D9A-F9A5-0109C7237F33}"/>
          </ac:spMkLst>
        </pc:spChg>
        <pc:spChg chg="del">
          <ac:chgData name="Fahad, Ahammad" userId="82f7d7ce-da8b-4815-8cff-9b27cd434a93" providerId="ADAL" clId="{3341BF84-1D8D-4F27-B611-A37A6D940446}" dt="2024-05-05T16:34:53.403" v="612" actId="478"/>
          <ac:spMkLst>
            <pc:docMk/>
            <pc:sldMk cId="3653173343" sldId="365"/>
            <ac:spMk id="14" creationId="{13086334-55C3-ECEA-335E-EDE924A894DF}"/>
          </ac:spMkLst>
        </pc:spChg>
        <pc:spChg chg="del">
          <ac:chgData name="Fahad, Ahammad" userId="82f7d7ce-da8b-4815-8cff-9b27cd434a93" providerId="ADAL" clId="{3341BF84-1D8D-4F27-B611-A37A6D940446}" dt="2024-05-05T16:34:53.403" v="612" actId="478"/>
          <ac:spMkLst>
            <pc:docMk/>
            <pc:sldMk cId="3653173343" sldId="365"/>
            <ac:spMk id="15" creationId="{F4B5CA8C-8F9F-3789-1FF1-A6B84AAF9950}"/>
          </ac:spMkLst>
        </pc:spChg>
        <pc:picChg chg="add mod">
          <ac:chgData name="Fahad, Ahammad" userId="82f7d7ce-da8b-4815-8cff-9b27cd434a93" providerId="ADAL" clId="{3341BF84-1D8D-4F27-B611-A37A6D940446}" dt="2024-05-05T16:35:30.523" v="639" actId="1076"/>
          <ac:picMkLst>
            <pc:docMk/>
            <pc:sldMk cId="3653173343" sldId="365"/>
            <ac:picMk id="5" creationId="{5B06C5F4-DB57-9677-5705-BCE029FEBB86}"/>
          </ac:picMkLst>
        </pc:picChg>
        <pc:picChg chg="del">
          <ac:chgData name="Fahad, Ahammad" userId="82f7d7ce-da8b-4815-8cff-9b27cd434a93" providerId="ADAL" clId="{3341BF84-1D8D-4F27-B611-A37A6D940446}" dt="2024-05-05T16:34:53.403" v="612" actId="478"/>
          <ac:picMkLst>
            <pc:docMk/>
            <pc:sldMk cId="3653173343" sldId="365"/>
            <ac:picMk id="7" creationId="{BF7A2819-1EF9-200F-250E-7E9299CE1ADC}"/>
          </ac:picMkLst>
        </pc:picChg>
        <pc:picChg chg="add mod">
          <ac:chgData name="Fahad, Ahammad" userId="82f7d7ce-da8b-4815-8cff-9b27cd434a93" providerId="ADAL" clId="{3341BF84-1D8D-4F27-B611-A37A6D940446}" dt="2024-05-05T16:39:21.189" v="949" actId="1076"/>
          <ac:picMkLst>
            <pc:docMk/>
            <pc:sldMk cId="3653173343" sldId="365"/>
            <ac:picMk id="8" creationId="{C90BF4DD-DB4A-A7BE-1B62-7AA7C6FB1CAF}"/>
          </ac:picMkLst>
        </pc:picChg>
        <pc:picChg chg="del">
          <ac:chgData name="Fahad, Ahammad" userId="82f7d7ce-da8b-4815-8cff-9b27cd434a93" providerId="ADAL" clId="{3341BF84-1D8D-4F27-B611-A37A6D940446}" dt="2024-05-05T16:34:53.403" v="612" actId="478"/>
          <ac:picMkLst>
            <pc:docMk/>
            <pc:sldMk cId="3653173343" sldId="365"/>
            <ac:picMk id="11" creationId="{090196A2-C5B5-B6CE-85EE-EC5CB9DE7A61}"/>
          </ac:picMkLst>
        </pc:picChg>
      </pc:sldChg>
      <pc:sldChg chg="addSp delSp modSp add mod">
        <pc:chgData name="Fahad, Ahammad" userId="82f7d7ce-da8b-4815-8cff-9b27cd434a93" providerId="ADAL" clId="{3341BF84-1D8D-4F27-B611-A37A6D940446}" dt="2024-05-05T16:48:11.169" v="1847" actId="20577"/>
        <pc:sldMkLst>
          <pc:docMk/>
          <pc:sldMk cId="517361432" sldId="366"/>
        </pc:sldMkLst>
        <pc:spChg chg="mod">
          <ac:chgData name="Fahad, Ahammad" userId="82f7d7ce-da8b-4815-8cff-9b27cd434a93" providerId="ADAL" clId="{3341BF84-1D8D-4F27-B611-A37A6D940446}" dt="2024-05-05T16:47:05.676" v="1766" actId="20577"/>
          <ac:spMkLst>
            <pc:docMk/>
            <pc:sldMk cId="517361432" sldId="366"/>
            <ac:spMk id="3" creationId="{28AAE9C0-73B6-3D9A-F9A5-0109C7237F33}"/>
          </ac:spMkLst>
        </pc:spChg>
        <pc:spChg chg="add mod">
          <ac:chgData name="Fahad, Ahammad" userId="82f7d7ce-da8b-4815-8cff-9b27cd434a93" providerId="ADAL" clId="{3341BF84-1D8D-4F27-B611-A37A6D940446}" dt="2024-05-05T16:47:48.008" v="1784" actId="20577"/>
          <ac:spMkLst>
            <pc:docMk/>
            <pc:sldMk cId="517361432" sldId="366"/>
            <ac:spMk id="7" creationId="{A09789EF-777A-BE6C-51E1-595EFA87541C}"/>
          </ac:spMkLst>
        </pc:spChg>
        <pc:spChg chg="add mod">
          <ac:chgData name="Fahad, Ahammad" userId="82f7d7ce-da8b-4815-8cff-9b27cd434a93" providerId="ADAL" clId="{3341BF84-1D8D-4F27-B611-A37A6D940446}" dt="2024-05-05T16:48:11.169" v="1847" actId="20577"/>
          <ac:spMkLst>
            <pc:docMk/>
            <pc:sldMk cId="517361432" sldId="366"/>
            <ac:spMk id="12" creationId="{80C02940-592D-C1AA-628F-39A6952B52B4}"/>
          </ac:spMkLst>
        </pc:spChg>
        <pc:spChg chg="mod">
          <ac:chgData name="Fahad, Ahammad" userId="82f7d7ce-da8b-4815-8cff-9b27cd434a93" providerId="ADAL" clId="{3341BF84-1D8D-4F27-B611-A37A6D940446}" dt="2024-05-05T16:40:53.679" v="1118" actId="20577"/>
          <ac:spMkLst>
            <pc:docMk/>
            <pc:sldMk cId="517361432" sldId="366"/>
            <ac:spMk id="16" creationId="{9F6A24FD-EFFE-4ED5-9255-53C41298EDA7}"/>
          </ac:spMkLst>
        </pc:spChg>
        <pc:picChg chg="add mod ord">
          <ac:chgData name="Fahad, Ahammad" userId="82f7d7ce-da8b-4815-8cff-9b27cd434a93" providerId="ADAL" clId="{3341BF84-1D8D-4F27-B611-A37A6D940446}" dt="2024-05-05T16:47:25.414" v="1774" actId="1076"/>
          <ac:picMkLst>
            <pc:docMk/>
            <pc:sldMk cId="517361432" sldId="366"/>
            <ac:picMk id="4" creationId="{52A58573-9F3E-7C4C-DC0A-85EC2CC3DF55}"/>
          </ac:picMkLst>
        </pc:picChg>
        <pc:picChg chg="del">
          <ac:chgData name="Fahad, Ahammad" userId="82f7d7ce-da8b-4815-8cff-9b27cd434a93" providerId="ADAL" clId="{3341BF84-1D8D-4F27-B611-A37A6D940446}" dt="2024-05-05T16:41:03.055" v="1121" actId="478"/>
          <ac:picMkLst>
            <pc:docMk/>
            <pc:sldMk cId="517361432" sldId="366"/>
            <ac:picMk id="5" creationId="{5B06C5F4-DB57-9677-5705-BCE029FEBB86}"/>
          </ac:picMkLst>
        </pc:picChg>
        <pc:picChg chg="del">
          <ac:chgData name="Fahad, Ahammad" userId="82f7d7ce-da8b-4815-8cff-9b27cd434a93" providerId="ADAL" clId="{3341BF84-1D8D-4F27-B611-A37A6D940446}" dt="2024-05-05T16:41:02.424" v="1120" actId="478"/>
          <ac:picMkLst>
            <pc:docMk/>
            <pc:sldMk cId="517361432" sldId="366"/>
            <ac:picMk id="8" creationId="{C90BF4DD-DB4A-A7BE-1B62-7AA7C6FB1CAF}"/>
          </ac:picMkLst>
        </pc:picChg>
        <pc:picChg chg="add mod">
          <ac:chgData name="Fahad, Ahammad" userId="82f7d7ce-da8b-4815-8cff-9b27cd434a93" providerId="ADAL" clId="{3341BF84-1D8D-4F27-B611-A37A6D940446}" dt="2024-05-05T16:47:51.125" v="1785" actId="1076"/>
          <ac:picMkLst>
            <pc:docMk/>
            <pc:sldMk cId="517361432" sldId="366"/>
            <ac:picMk id="10" creationId="{316D0ED2-F152-FF2D-9B77-FDF9E835C9E8}"/>
          </ac:picMkLst>
        </pc:picChg>
        <pc:picChg chg="add mod">
          <ac:chgData name="Fahad, Ahammad" userId="82f7d7ce-da8b-4815-8cff-9b27cd434a93" providerId="ADAL" clId="{3341BF84-1D8D-4F27-B611-A37A6D940446}" dt="2024-05-05T16:47:33.812" v="1778" actId="1076"/>
          <ac:picMkLst>
            <pc:docMk/>
            <pc:sldMk cId="517361432" sldId="366"/>
            <ac:picMk id="14" creationId="{5E5D44E5-48CE-5844-89AB-B0DC9AF12FD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200"/>
            </a:lvl1pPr>
          </a:lstStyle>
          <a:p>
            <a:endParaRPr lang="en-US" sz="1000" dirty="0">
              <a:solidFill>
                <a:schemeClr val="bg1">
                  <a:lumMod val="50000"/>
                </a:schemeClr>
              </a:solidFill>
              <a:latin typeface="Barlow" pitchFamily="2" charset="77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597444" y="8829967"/>
            <a:ext cx="411333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200"/>
            </a:lvl1pPr>
          </a:lstStyle>
          <a:p>
            <a:fld id="{013FF889-DBB5-E540-8E75-47BFCA62884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Barlow" pitchFamily="2" charset="77"/>
                <a:cs typeface="Arial" panose="020B0604020202020204" pitchFamily="34" charset="0"/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Barlow" pitchFamily="2" charset="77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37839" y="8829967"/>
            <a:ext cx="3271521" cy="464820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arlow" pitchFamily="2" charset="77"/>
                <a:ea typeface="+mn-ea"/>
                <a:cs typeface="Arial" panose="020B0604020202020204" pitchFamily="34" charset="0"/>
              </a:rPr>
              <a:t>Analog Devices Confidential Information</a:t>
            </a:r>
          </a:p>
        </p:txBody>
      </p:sp>
      <p:sp>
        <p:nvSpPr>
          <p:cNvPr id="7" name="Header Placeholder 1"/>
          <p:cNvSpPr>
            <a:spLocks noGrp="1"/>
          </p:cNvSpPr>
          <p:nvPr>
            <p:ph type="hdr" sz="quarter"/>
          </p:nvPr>
        </p:nvSpPr>
        <p:spPr>
          <a:xfrm>
            <a:off x="1676234" y="108612"/>
            <a:ext cx="4282113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l">
              <a:defRPr sz="1200"/>
            </a:lvl1pPr>
          </a:lstStyle>
          <a:p>
            <a:endParaRPr lang="en-US" sz="1000" dirty="0">
              <a:solidFill>
                <a:schemeClr val="bg1">
                  <a:lumMod val="50000"/>
                </a:schemeClr>
              </a:solidFill>
              <a:latin typeface="Barlow" pitchFamily="2" charset="77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1" y="108612"/>
            <a:ext cx="1323726" cy="5354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A4C274-FC20-274E-ABAE-1B6BD23BAF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C9AD1-494E-6A4E-8F5F-425D5063F09E}" type="datetimeFigureOut">
              <a:rPr lang="en-US" smtClean="0"/>
              <a:t>7/4/2024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346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814897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000" b="0" i="0"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FFFFFF">
                    <a:lumMod val="65000"/>
                  </a:srgbClr>
                </a:solidFill>
              </a:rPr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9360" y="8829967"/>
            <a:ext cx="699418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fld id="{900B8651-D313-4300-801F-8365670269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37839" y="8829967"/>
            <a:ext cx="3271521" cy="464820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arlow" pitchFamily="2" charset="77"/>
                <a:ea typeface="+mn-ea"/>
                <a:cs typeface="Arial" panose="020B0604020202020204" pitchFamily="34" charset="0"/>
              </a:rPr>
              <a:t>Analog Devices Confidential Information</a:t>
            </a:r>
          </a:p>
        </p:txBody>
      </p:sp>
      <p:sp>
        <p:nvSpPr>
          <p:cNvPr id="9" name="Header Placeholder 1"/>
          <p:cNvSpPr>
            <a:spLocks noGrp="1"/>
          </p:cNvSpPr>
          <p:nvPr>
            <p:ph type="hdr" sz="quarter"/>
          </p:nvPr>
        </p:nvSpPr>
        <p:spPr>
          <a:xfrm>
            <a:off x="1676234" y="108612"/>
            <a:ext cx="4282113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l">
              <a:defRPr sz="1200" b="0" i="0">
                <a:latin typeface="Barlow" pitchFamily="2" charset="77"/>
              </a:defRPr>
            </a:lvl1pPr>
          </a:lstStyle>
          <a:p>
            <a:endParaRPr lang="en-US" sz="1000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56670" y="108612"/>
            <a:ext cx="952107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r">
              <a:defRPr sz="1200" b="0" i="0">
                <a:latin typeface="Barlow" pitchFamily="2" charset="77"/>
              </a:defRPr>
            </a:lvl1pPr>
          </a:lstStyle>
          <a:p>
            <a:fld id="{2C2AD557-2032-D74A-B281-F0540E660787}" type="datetimeFigureOut">
              <a:rPr lang="en-US" sz="100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pPr/>
              <a:t>7/4/2024</a:t>
            </a:fld>
            <a:endParaRPr lang="en-US" sz="1000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1" y="108612"/>
            <a:ext cx="1323726" cy="535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3899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defTabSz="914400" rtl="0" eaLnBrk="1" latinLnBrk="0" hangingPunct="1">
      <a:buClr>
        <a:schemeClr val="tx2"/>
      </a:buClr>
      <a:buSzPct val="75000"/>
      <a:buFont typeface="Wingdings 3" panose="05040102010807070707" pitchFamily="18" charset="2"/>
      <a:buChar char="u"/>
      <a:defRPr sz="1200" b="0" i="0" kern="1200">
        <a:solidFill>
          <a:schemeClr val="tx1">
            <a:lumMod val="50000"/>
            <a:lumOff val="50000"/>
          </a:schemeClr>
        </a:solidFill>
        <a:latin typeface="Barlow" pitchFamily="2" charset="77"/>
        <a:ea typeface="+mn-ea"/>
        <a:cs typeface="Arial" panose="020B0604020202020204" pitchFamily="34" charset="0"/>
      </a:defRPr>
    </a:lvl1pPr>
    <a:lvl2pPr marL="344488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b="0" i="0" kern="1200">
        <a:solidFill>
          <a:schemeClr val="tx1">
            <a:lumMod val="50000"/>
            <a:lumOff val="50000"/>
          </a:schemeClr>
        </a:solidFill>
        <a:latin typeface="Barlow" pitchFamily="2" charset="77"/>
        <a:ea typeface="+mn-ea"/>
        <a:cs typeface="Arial" panose="020B0604020202020204" pitchFamily="34" charset="0"/>
      </a:defRPr>
    </a:lvl2pPr>
    <a:lvl3pPr marL="511175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b="0" i="0" kern="1200">
        <a:solidFill>
          <a:schemeClr val="tx1">
            <a:lumMod val="50000"/>
            <a:lumOff val="50000"/>
          </a:schemeClr>
        </a:solidFill>
        <a:latin typeface="Barlow" pitchFamily="2" charset="77"/>
        <a:ea typeface="+mn-ea"/>
        <a:cs typeface="Arial" panose="020B0604020202020204" pitchFamily="34" charset="0"/>
      </a:defRPr>
    </a:lvl3pPr>
    <a:lvl4pPr marL="688975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b="0" i="0" kern="1200">
        <a:solidFill>
          <a:schemeClr val="tx1">
            <a:lumMod val="50000"/>
            <a:lumOff val="50000"/>
          </a:schemeClr>
        </a:solidFill>
        <a:latin typeface="Barlow" pitchFamily="2" charset="77"/>
        <a:ea typeface="+mn-ea"/>
        <a:cs typeface="Arial" panose="020B0604020202020204" pitchFamily="34" charset="0"/>
      </a:defRPr>
    </a:lvl4pPr>
    <a:lvl5pPr marL="855663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b="0" i="0" kern="1200">
        <a:solidFill>
          <a:schemeClr val="tx1">
            <a:lumMod val="50000"/>
            <a:lumOff val="50000"/>
          </a:schemeClr>
        </a:solidFill>
        <a:latin typeface="Barlow" pitchFamily="2" charset="77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8143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light cover slide option.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216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8143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28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8143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98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8143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112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8143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07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8143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487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8143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58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8143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67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8143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53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8143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6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801A5-8B97-4248-BC1F-30EED1BE8E2A}"/>
              </a:ext>
            </a:extLst>
          </p:cNvPr>
          <p:cNvSpPr txBox="1"/>
          <p:nvPr userDrawn="1"/>
        </p:nvSpPr>
        <p:spPr>
          <a:xfrm>
            <a:off x="2836333" y="-11006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Barlow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9C0A6AB0-9BB4-1E43-9F1F-3CEBCAC113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83" t="31368" r="520" b="18339"/>
          <a:stretch/>
        </p:blipFill>
        <p:spPr>
          <a:xfrm>
            <a:off x="0" y="-5203"/>
            <a:ext cx="12192000" cy="686320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1B97B1F-8B2D-7041-9104-AECAAA0D72FD}"/>
              </a:ext>
            </a:extLst>
          </p:cNvPr>
          <p:cNvSpPr/>
          <p:nvPr userDrawn="1"/>
        </p:nvSpPr>
        <p:spPr>
          <a:xfrm>
            <a:off x="0" y="-5204"/>
            <a:ext cx="6281680" cy="6863204"/>
          </a:xfrm>
          <a:prstGeom prst="rect">
            <a:avLst/>
          </a:prstGeom>
          <a:gradFill>
            <a:gsLst>
              <a:gs pos="0">
                <a:schemeClr val="accent2">
                  <a:lumMod val="50000"/>
                  <a:alpha val="0"/>
                </a:schemeClr>
              </a:gs>
              <a:gs pos="100000">
                <a:schemeClr val="accent2">
                  <a:lumMod val="50000"/>
                  <a:alpha val="49901"/>
                </a:schemeClr>
              </a:gs>
            </a:gsLst>
            <a:lin ang="10800000" scaled="1"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68BA96D0-D231-8543-9A40-53B148E3E2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7472" y="412047"/>
            <a:ext cx="1546299" cy="623945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BAFA5AC-215B-3841-96C1-5949DA8341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2900" y="4587041"/>
            <a:ext cx="5570538" cy="276999"/>
          </a:xfrm>
        </p:spPr>
        <p:txBody>
          <a:bodyPr wrap="square" tIns="0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i="0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65000"/>
              <a:buFont typeface="Barlow"/>
              <a:buNone/>
            </a:pPr>
            <a:r>
              <a:rPr lang="en-US" dirty="0"/>
              <a:t>Click to Add Presenter/Subheading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07DA987C-20E5-6645-A0B0-F16877035E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900" y="3824707"/>
            <a:ext cx="5570538" cy="66479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90000"/>
              </a:lnSpc>
              <a:buNone/>
              <a:defRPr lang="en-US" sz="4800" b="0" i="0" kern="1200" baseline="0" dirty="0">
                <a:solidFill>
                  <a:schemeClr val="bg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marL="0" lvl="0" indent="0" algn="l" defTabSz="457200" rtl="0" eaLnBrk="1" latinLnBrk="0" hangingPunct="1">
              <a:spcBef>
                <a:spcPts val="1000"/>
              </a:spcBef>
              <a:buClr>
                <a:schemeClr val="bg2"/>
              </a:buClr>
              <a:buSzPct val="75000"/>
              <a:buFont typeface="Barlow"/>
              <a:buNone/>
            </a:pPr>
            <a:r>
              <a:rPr lang="en-US" dirty="0"/>
              <a:t>Click to Edit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1C654B-FE14-FB45-8249-7D9D92995BA2}"/>
              </a:ext>
            </a:extLst>
          </p:cNvPr>
          <p:cNvSpPr/>
          <p:nvPr userDrawn="1"/>
        </p:nvSpPr>
        <p:spPr>
          <a:xfrm>
            <a:off x="0" y="6606769"/>
            <a:ext cx="10629899" cy="251231"/>
          </a:xfrm>
          <a:prstGeom prst="rect">
            <a:avLst/>
          </a:prstGeom>
          <a:gradFill flip="none" rotWithShape="1">
            <a:gsLst>
              <a:gs pos="90000">
                <a:schemeClr val="accent2"/>
              </a:gs>
              <a:gs pos="0">
                <a:schemeClr val="accent1"/>
              </a:gs>
            </a:gsLst>
            <a:lin ang="10800000" scaled="1"/>
            <a:tileRect/>
          </a:gradFill>
        </p:spPr>
        <p:txBody>
          <a:bodyPr vert="horz" lIns="338328" tIns="91440" rIns="91440" bIns="91440" rtlCol="0" anchor="ctr" anchorCtr="0"/>
          <a:lstStyle/>
          <a:p>
            <a:pPr lvl="0"/>
            <a:endParaRPr lang="en-US" sz="900" b="0" i="0">
              <a:solidFill>
                <a:schemeClr val="bg1"/>
              </a:solidFill>
              <a:latin typeface="Barlow" pitchFamily="2" charset="77"/>
              <a:cs typeface="Arial Black" panose="020B0604020202020204" pitchFamily="34" charset="0"/>
            </a:endParaRPr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7084A994-876E-774C-A507-104A2FF00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0" rIns="182880" bIns="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itchFamily="2" charset="77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Analog Devices Confidential Information. ©2021 Analog Devices, Inc. All rights reserved.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DFC1328E-D267-9B45-9570-96B12FEA0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182880" tIns="0" rIns="0" bIns="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itchFamily="2" charset="77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EA1B3B0B-FCA0-194C-BBF9-5976E2040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</a:lstStyle>
          <a:p>
            <a:fld id="{5953179D-8625-524E-A034-639263ACD100}" type="datetime3">
              <a:rPr lang="en-US" smtClean="0"/>
              <a:pPr/>
              <a:t>4 July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1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0" y="1066800"/>
            <a:ext cx="6096000" cy="2484812"/>
          </a:xfrm>
          <a:solidFill>
            <a:schemeClr val="accent5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600" b="0" i="0" kern="1200" baseline="0" dirty="0" smtClean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0" y="1066800"/>
            <a:ext cx="6095999" cy="2484812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>
              <a:buClr>
                <a:schemeClr val="bg1"/>
              </a:buCl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096000" y="3551612"/>
            <a:ext cx="6096000" cy="2430088"/>
          </a:xfrm>
          <a:solidFill>
            <a:schemeClr val="accent1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600" b="0" i="0" kern="1200" baseline="0" dirty="0" smtClean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1" y="3551612"/>
            <a:ext cx="6095998" cy="2430088"/>
          </a:xfrm>
          <a:solidFill>
            <a:schemeClr val="accent4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600" b="0" i="0" kern="1200" baseline="0" dirty="0" smtClean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5">
            <a:extLst>
              <a:ext uri="{FF2B5EF4-FFF2-40B4-BE49-F238E27FC236}">
                <a16:creationId xmlns:a16="http://schemas.microsoft.com/office/drawing/2014/main" id="{78A798C7-B50B-7E4B-8914-EB9EDEF62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9456"/>
            <a:ext cx="10287000" cy="470898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baseline="0" dirty="0">
                <a:solidFill>
                  <a:schemeClr val="accent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234AD3D5-18D6-D040-A654-F65E86628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itchFamily="2" charset="77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Analog Devices Confidential Information. ©2021 Analog Devices, Inc. All rights reserved.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18A8F755-7B54-D848-9B7D-B559785B8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itchFamily="2" charset="77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DF077A6-9EEC-3748-B39E-00D917E612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</a:lstStyle>
          <a:p>
            <a:fld id="{5953179D-8625-524E-A034-639263ACD100}" type="datetime3">
              <a:rPr lang="en-US" smtClean="0"/>
              <a:pPr/>
              <a:t>4 July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3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0" y="1066799"/>
            <a:ext cx="12192000" cy="2446021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600" b="0" i="0" kern="1200" baseline="0" dirty="0" smtClean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0" y="3535679"/>
            <a:ext cx="12192000" cy="2446021"/>
          </a:xfrm>
          <a:solidFill>
            <a:schemeClr val="accent2">
              <a:alpha val="4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600" b="0" i="0" kern="1200" baseline="0" dirty="0" smtClean="0">
                <a:solidFill>
                  <a:srgbClr val="000000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chemeClr val="bg1"/>
              </a:buClr>
              <a:buSzPct val="65000"/>
              <a:buFont typeface="Arial" panose="020B0604020202020204" pitchFamily="34" charset="0"/>
              <a:buChar char="►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B13E02D9-AA64-7F4B-9F85-4DB537B8E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9456"/>
            <a:ext cx="10287000" cy="470898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baseline="0" dirty="0">
                <a:solidFill>
                  <a:schemeClr val="accent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615B190D-9285-0047-8C80-F9E18787F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itchFamily="2" charset="77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Analog Devices Confidential Information. ©2021 Analog Devices, Inc. All rights reserved.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F4C8765-5BC8-5542-8BF7-0C865A99B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itchFamily="2" charset="77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0C2A9EF-25B2-C04E-B939-044FC317B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</a:lstStyle>
          <a:p>
            <a:fld id="{5953179D-8625-524E-A034-639263ACD100}" type="datetime3">
              <a:rPr lang="en-US" smtClean="0"/>
              <a:pPr/>
              <a:t>4 July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9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342900" y="3429000"/>
            <a:ext cx="11506200" cy="30192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Barlow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42900" y="848865"/>
            <a:ext cx="11493500" cy="23622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FA2F562D-A32C-6B44-84CA-2D09B48AB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9456"/>
            <a:ext cx="10287000" cy="470898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baseline="0" dirty="0">
                <a:solidFill>
                  <a:schemeClr val="accent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2C71B4-8300-B749-8448-1134D9BB0850}"/>
              </a:ext>
            </a:extLst>
          </p:cNvPr>
          <p:cNvSpPr/>
          <p:nvPr userDrawn="1"/>
        </p:nvSpPr>
        <p:spPr>
          <a:xfrm>
            <a:off x="0" y="6606769"/>
            <a:ext cx="10629899" cy="251231"/>
          </a:xfrm>
          <a:prstGeom prst="rect">
            <a:avLst/>
          </a:prstGeom>
          <a:gradFill flip="none" rotWithShape="1">
            <a:gsLst>
              <a:gs pos="90000">
                <a:schemeClr val="accent2"/>
              </a:gs>
              <a:gs pos="0">
                <a:schemeClr val="accent1"/>
              </a:gs>
            </a:gsLst>
            <a:lin ang="10800000" scaled="1"/>
            <a:tileRect/>
          </a:gradFill>
        </p:spPr>
        <p:txBody>
          <a:bodyPr vert="horz" lIns="338328" tIns="91440" rIns="91440" bIns="91440" rtlCol="0" anchor="ctr" anchorCtr="0"/>
          <a:lstStyle/>
          <a:p>
            <a:pPr lvl="0"/>
            <a:endParaRPr lang="en-US" sz="900" b="0" i="0">
              <a:solidFill>
                <a:schemeClr val="bg1"/>
              </a:solidFill>
              <a:latin typeface="Barlow" pitchFamily="2" charset="77"/>
              <a:cs typeface="Arial Black" panose="020B0604020202020204" pitchFamily="34" charset="0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F914E7D0-2864-364E-83FE-A1C7E1F7D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itchFamily="2" charset="77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Analog Devices Confidential Information. ©2021 Analog Devices, Inc. All rights reserved.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8006D7E-C908-C143-8086-84A0E9A1B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itchFamily="2" charset="77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F41950E-6ACF-9441-A5ED-3CB399B47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</a:lstStyle>
          <a:p>
            <a:fld id="{5953179D-8625-524E-A034-639263ACD100}" type="datetime3">
              <a:rPr lang="en-US" smtClean="0"/>
              <a:pPr/>
              <a:t>4 July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5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Over Picture"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Barlow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054765-79F3-BD4C-8B31-6F350DF7D843}"/>
              </a:ext>
            </a:extLst>
          </p:cNvPr>
          <p:cNvSpPr/>
          <p:nvPr userDrawn="1"/>
        </p:nvSpPr>
        <p:spPr>
          <a:xfrm>
            <a:off x="0" y="0"/>
            <a:ext cx="6269038" cy="6858000"/>
          </a:xfrm>
          <a:prstGeom prst="rect">
            <a:avLst/>
          </a:prstGeom>
          <a:gradFill flip="none" rotWithShape="1">
            <a:gsLst>
              <a:gs pos="14000">
                <a:schemeClr val="bg2">
                  <a:lumMod val="75000"/>
                  <a:alpha val="0"/>
                </a:schemeClr>
              </a:gs>
              <a:gs pos="99000">
                <a:schemeClr val="bg2">
                  <a:lumMod val="75000"/>
                </a:schemeClr>
              </a:gs>
            </a:gsLst>
            <a:lin ang="10800000" scaled="1"/>
            <a:tileRect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Barlow" pitchFamily="2" charset="77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1066800"/>
            <a:ext cx="5557838" cy="4914900"/>
          </a:xfrm>
        </p:spPr>
        <p:txBody>
          <a:bodyPr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Wingdings" charset="2"/>
              <a:buChar char="§"/>
              <a:defRPr>
                <a:solidFill>
                  <a:schemeClr val="bg1"/>
                </a:solidFill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40E59-837A-434C-B9C3-E7075581B0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098" y="293715"/>
            <a:ext cx="994800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0D7429E9-FB43-D949-ACA6-25803ED75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9456"/>
            <a:ext cx="10287000" cy="470898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baseline="0" dirty="0">
                <a:solidFill>
                  <a:schemeClr val="bg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19C77D-4271-1C4A-B30D-0BADC6B1D6C2}"/>
              </a:ext>
            </a:extLst>
          </p:cNvPr>
          <p:cNvSpPr/>
          <p:nvPr userDrawn="1"/>
        </p:nvSpPr>
        <p:spPr>
          <a:xfrm>
            <a:off x="0" y="6606769"/>
            <a:ext cx="10629899" cy="251231"/>
          </a:xfrm>
          <a:prstGeom prst="rect">
            <a:avLst/>
          </a:prstGeom>
          <a:gradFill flip="none" rotWithShape="1">
            <a:gsLst>
              <a:gs pos="90000">
                <a:schemeClr val="accent2"/>
              </a:gs>
              <a:gs pos="0">
                <a:schemeClr val="accent1"/>
              </a:gs>
            </a:gsLst>
            <a:lin ang="10800000" scaled="1"/>
            <a:tileRect/>
          </a:gradFill>
        </p:spPr>
        <p:txBody>
          <a:bodyPr vert="horz" lIns="338328" tIns="91440" rIns="91440" bIns="91440" rtlCol="0" anchor="ctr" anchorCtr="0"/>
          <a:lstStyle/>
          <a:p>
            <a:pPr lvl="0"/>
            <a:endParaRPr lang="en-US" sz="900" b="0" i="0">
              <a:solidFill>
                <a:schemeClr val="bg1"/>
              </a:solidFill>
              <a:latin typeface="Barlow" pitchFamily="2" charset="77"/>
              <a:cs typeface="Arial Black" panose="020B0604020202020204" pitchFamily="34" charset="0"/>
            </a:endParaRPr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37821145-20AC-0C4C-A501-27AAE22BDB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itchFamily="2" charset="77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Analog Devices Confidential Information. ©2021 Analog Devices, Inc. All rights reserved.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54CD3510-ED56-294C-82DB-C5EB3C0EB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itchFamily="2" charset="77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892E4C3-EB3F-184E-B988-AF55362F3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</a:lstStyle>
          <a:p>
            <a:fld id="{5953179D-8625-524E-A034-639263ACD100}" type="datetime3">
              <a:rPr lang="en-US" smtClean="0"/>
              <a:pPr/>
              <a:t>4 July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20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5" y="3"/>
            <a:ext cx="12192005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 flipV="1">
            <a:off x="7313933" y="33"/>
            <a:ext cx="4878070" cy="4914653"/>
            <a:chOff x="6842079" y="4572000"/>
            <a:chExt cx="2268393" cy="2286000"/>
          </a:xfrm>
        </p:grpSpPr>
        <p:sp>
          <p:nvSpPr>
            <p:cNvPr id="29" name="Freeform 6"/>
            <p:cNvSpPr>
              <a:spLocks/>
            </p:cNvSpPr>
            <p:nvPr/>
          </p:nvSpPr>
          <p:spPr bwMode="auto">
            <a:xfrm>
              <a:off x="6842079" y="5769289"/>
              <a:ext cx="1608123" cy="1088711"/>
            </a:xfrm>
            <a:custGeom>
              <a:avLst/>
              <a:gdLst>
                <a:gd name="T0" fmla="*/ 1096 w 1096"/>
                <a:gd name="T1" fmla="*/ 0 h 742"/>
                <a:gd name="T2" fmla="*/ 688 w 1096"/>
                <a:gd name="T3" fmla="*/ 742 h 742"/>
                <a:gd name="T4" fmla="*/ 0 w 1096"/>
                <a:gd name="T5" fmla="*/ 742 h 742"/>
                <a:gd name="T6" fmla="*/ 1096 w 1096"/>
                <a:gd name="T7" fmla="*/ 0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6" h="742">
                  <a:moveTo>
                    <a:pt x="1096" y="0"/>
                  </a:moveTo>
                  <a:lnTo>
                    <a:pt x="688" y="742"/>
                  </a:lnTo>
                  <a:lnTo>
                    <a:pt x="0" y="742"/>
                  </a:lnTo>
                  <a:lnTo>
                    <a:pt x="1096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87000"/>
                  </a:schemeClr>
                </a:gs>
                <a:gs pos="100000">
                  <a:schemeClr val="bg1">
                    <a:lumMod val="98000"/>
                    <a:alpha val="87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9026"/>
              <a:endParaRPr sz="1800" dirty="0">
                <a:solidFill>
                  <a:srgbClr val="6C6F70"/>
                </a:solidFill>
              </a:endParaRPr>
            </a:p>
          </p:txBody>
        </p:sp>
        <p:sp>
          <p:nvSpPr>
            <p:cNvPr id="30" name="Freeform 7"/>
            <p:cNvSpPr>
              <a:spLocks/>
            </p:cNvSpPr>
            <p:nvPr/>
          </p:nvSpPr>
          <p:spPr bwMode="auto">
            <a:xfrm>
              <a:off x="7851558" y="5314436"/>
              <a:ext cx="1258914" cy="1543564"/>
            </a:xfrm>
            <a:custGeom>
              <a:avLst/>
              <a:gdLst>
                <a:gd name="T0" fmla="*/ 0 w 858"/>
                <a:gd name="T1" fmla="*/ 1052 h 1052"/>
                <a:gd name="T2" fmla="*/ 408 w 858"/>
                <a:gd name="T3" fmla="*/ 310 h 1052"/>
                <a:gd name="T4" fmla="*/ 858 w 858"/>
                <a:gd name="T5" fmla="*/ 0 h 1052"/>
                <a:gd name="T6" fmla="*/ 858 w 858"/>
                <a:gd name="T7" fmla="*/ 1052 h 1052"/>
                <a:gd name="T8" fmla="*/ 0 w 858"/>
                <a:gd name="T9" fmla="*/ 1052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1052">
                  <a:moveTo>
                    <a:pt x="0" y="1052"/>
                  </a:moveTo>
                  <a:lnTo>
                    <a:pt x="408" y="310"/>
                  </a:lnTo>
                  <a:lnTo>
                    <a:pt x="858" y="0"/>
                  </a:lnTo>
                  <a:lnTo>
                    <a:pt x="858" y="1052"/>
                  </a:lnTo>
                  <a:lnTo>
                    <a:pt x="0" y="105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9026"/>
              <a:endParaRPr sz="1800" dirty="0">
                <a:solidFill>
                  <a:srgbClr val="6C6F70"/>
                </a:solidFill>
              </a:endParaRPr>
            </a:p>
          </p:txBody>
        </p:sp>
        <p:sp>
          <p:nvSpPr>
            <p:cNvPr id="31" name="Freeform 8"/>
            <p:cNvSpPr>
              <a:spLocks/>
            </p:cNvSpPr>
            <p:nvPr/>
          </p:nvSpPr>
          <p:spPr bwMode="auto">
            <a:xfrm>
              <a:off x="8450202" y="4572000"/>
              <a:ext cx="660270" cy="1197289"/>
            </a:xfrm>
            <a:custGeom>
              <a:avLst/>
              <a:gdLst>
                <a:gd name="T0" fmla="*/ 0 w 450"/>
                <a:gd name="T1" fmla="*/ 816 h 816"/>
                <a:gd name="T2" fmla="*/ 450 w 450"/>
                <a:gd name="T3" fmla="*/ 0 h 816"/>
                <a:gd name="T4" fmla="*/ 450 w 450"/>
                <a:gd name="T5" fmla="*/ 506 h 816"/>
                <a:gd name="T6" fmla="*/ 0 w 450"/>
                <a:gd name="T7" fmla="*/ 816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816">
                  <a:moveTo>
                    <a:pt x="0" y="816"/>
                  </a:moveTo>
                  <a:lnTo>
                    <a:pt x="450" y="0"/>
                  </a:lnTo>
                  <a:lnTo>
                    <a:pt x="450" y="506"/>
                  </a:lnTo>
                  <a:lnTo>
                    <a:pt x="0" y="81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2000"/>
                    <a:alpha val="87000"/>
                  </a:schemeClr>
                </a:gs>
                <a:gs pos="100000">
                  <a:schemeClr val="bg1">
                    <a:lumMod val="98000"/>
                    <a:alpha val="86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9026"/>
              <a:endParaRPr sz="1800" dirty="0">
                <a:solidFill>
                  <a:srgbClr val="6C6F7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610052" y="490541"/>
            <a:ext cx="2254837" cy="633413"/>
            <a:chOff x="6562726" y="490537"/>
            <a:chExt cx="2254250" cy="633413"/>
          </a:xfrm>
        </p:grpSpPr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6562726" y="490537"/>
              <a:ext cx="622300" cy="633413"/>
            </a:xfrm>
            <a:prstGeom prst="ellipse">
              <a:avLst/>
            </a:prstGeom>
            <a:solidFill>
              <a:srgbClr val="00B2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9026"/>
              <a:endParaRPr sz="1800" dirty="0">
                <a:solidFill>
                  <a:srgbClr val="6C6F70"/>
                </a:solidFill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white">
            <a:xfrm>
              <a:off x="6681788" y="658813"/>
              <a:ext cx="382588" cy="301625"/>
            </a:xfrm>
            <a:custGeom>
              <a:avLst/>
              <a:gdLst>
                <a:gd name="T0" fmla="*/ 79 w 86"/>
                <a:gd name="T1" fmla="*/ 0 h 67"/>
                <a:gd name="T2" fmla="*/ 60 w 86"/>
                <a:gd name="T3" fmla="*/ 0 h 67"/>
                <a:gd name="T4" fmla="*/ 54 w 86"/>
                <a:gd name="T5" fmla="*/ 3 h 67"/>
                <a:gd name="T6" fmla="*/ 18 w 86"/>
                <a:gd name="T7" fmla="*/ 67 h 67"/>
                <a:gd name="T8" fmla="*/ 34 w 86"/>
                <a:gd name="T9" fmla="*/ 67 h 67"/>
                <a:gd name="T10" fmla="*/ 43 w 86"/>
                <a:gd name="T11" fmla="*/ 50 h 67"/>
                <a:gd name="T12" fmla="*/ 52 w 86"/>
                <a:gd name="T13" fmla="*/ 67 h 67"/>
                <a:gd name="T14" fmla="*/ 68 w 86"/>
                <a:gd name="T15" fmla="*/ 67 h 67"/>
                <a:gd name="T16" fmla="*/ 51 w 86"/>
                <a:gd name="T17" fmla="*/ 36 h 67"/>
                <a:gd name="T18" fmla="*/ 63 w 86"/>
                <a:gd name="T19" fmla="*/ 13 h 67"/>
                <a:gd name="T20" fmla="*/ 72 w 86"/>
                <a:gd name="T21" fmla="*/ 13 h 67"/>
                <a:gd name="T22" fmla="*/ 72 w 86"/>
                <a:gd name="T23" fmla="*/ 67 h 67"/>
                <a:gd name="T24" fmla="*/ 86 w 86"/>
                <a:gd name="T25" fmla="*/ 67 h 67"/>
                <a:gd name="T26" fmla="*/ 86 w 86"/>
                <a:gd name="T27" fmla="*/ 7 h 67"/>
                <a:gd name="T28" fmla="*/ 79 w 86"/>
                <a:gd name="T29" fmla="*/ 0 h 67"/>
                <a:gd name="T30" fmla="*/ 32 w 86"/>
                <a:gd name="T31" fmla="*/ 30 h 67"/>
                <a:gd name="T32" fmla="*/ 39 w 86"/>
                <a:gd name="T33" fmla="*/ 16 h 67"/>
                <a:gd name="T34" fmla="*/ 32 w 86"/>
                <a:gd name="T35" fmla="*/ 3 h 67"/>
                <a:gd name="T36" fmla="*/ 26 w 86"/>
                <a:gd name="T37" fmla="*/ 0 h 67"/>
                <a:gd name="T38" fmla="*/ 7 w 86"/>
                <a:gd name="T39" fmla="*/ 0 h 67"/>
                <a:gd name="T40" fmla="*/ 0 w 86"/>
                <a:gd name="T41" fmla="*/ 7 h 67"/>
                <a:gd name="T42" fmla="*/ 0 w 86"/>
                <a:gd name="T43" fmla="*/ 67 h 67"/>
                <a:gd name="T44" fmla="*/ 14 w 86"/>
                <a:gd name="T45" fmla="*/ 67 h 67"/>
                <a:gd name="T46" fmla="*/ 14 w 86"/>
                <a:gd name="T47" fmla="*/ 13 h 67"/>
                <a:gd name="T48" fmla="*/ 23 w 86"/>
                <a:gd name="T49" fmla="*/ 13 h 67"/>
                <a:gd name="T50" fmla="*/ 32 w 86"/>
                <a:gd name="T51" fmla="*/ 3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67">
                  <a:moveTo>
                    <a:pt x="79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7" y="0"/>
                    <a:pt x="55" y="1"/>
                    <a:pt x="54" y="3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3"/>
                    <a:pt x="83" y="0"/>
                    <a:pt x="79" y="0"/>
                  </a:cubicBezTo>
                  <a:close/>
                  <a:moveTo>
                    <a:pt x="32" y="30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1"/>
                    <a:pt x="29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23" y="13"/>
                    <a:pt x="23" y="13"/>
                    <a:pt x="23" y="13"/>
                  </a:cubicBezTo>
                  <a:lnTo>
                    <a:pt x="32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9026"/>
              <a:endParaRPr sz="1800" dirty="0">
                <a:solidFill>
                  <a:srgbClr val="6C6F70"/>
                </a:solidFill>
              </a:endParaRPr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7335838" y="793750"/>
              <a:ext cx="36513" cy="225425"/>
            </a:xfrm>
            <a:custGeom>
              <a:avLst/>
              <a:gdLst>
                <a:gd name="T0" fmla="*/ 4 w 8"/>
                <a:gd name="T1" fmla="*/ 9 h 50"/>
                <a:gd name="T2" fmla="*/ 0 w 8"/>
                <a:gd name="T3" fmla="*/ 4 h 50"/>
                <a:gd name="T4" fmla="*/ 4 w 8"/>
                <a:gd name="T5" fmla="*/ 0 h 50"/>
                <a:gd name="T6" fmla="*/ 8 w 8"/>
                <a:gd name="T7" fmla="*/ 4 h 50"/>
                <a:gd name="T8" fmla="*/ 4 w 8"/>
                <a:gd name="T9" fmla="*/ 9 h 50"/>
                <a:gd name="T10" fmla="*/ 1 w 8"/>
                <a:gd name="T11" fmla="*/ 50 h 50"/>
                <a:gd name="T12" fmla="*/ 1 w 8"/>
                <a:gd name="T13" fmla="*/ 16 h 50"/>
                <a:gd name="T14" fmla="*/ 7 w 8"/>
                <a:gd name="T15" fmla="*/ 16 h 50"/>
                <a:gd name="T16" fmla="*/ 7 w 8"/>
                <a:gd name="T17" fmla="*/ 50 h 50"/>
                <a:gd name="T18" fmla="*/ 1 w 8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50">
                  <a:moveTo>
                    <a:pt x="4" y="9"/>
                  </a:move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7"/>
                    <a:pt x="7" y="9"/>
                    <a:pt x="4" y="9"/>
                  </a:cubicBezTo>
                  <a:close/>
                  <a:moveTo>
                    <a:pt x="1" y="50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50"/>
                    <a:pt x="7" y="50"/>
                    <a:pt x="7" y="50"/>
                  </a:cubicBezTo>
                  <a:lnTo>
                    <a:pt x="1" y="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9026"/>
              <a:endParaRPr sz="1800" dirty="0">
                <a:solidFill>
                  <a:srgbClr val="6C6F70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7412038" y="862013"/>
              <a:ext cx="128588" cy="157163"/>
            </a:xfrm>
            <a:custGeom>
              <a:avLst/>
              <a:gdLst>
                <a:gd name="T0" fmla="*/ 22 w 29"/>
                <a:gd name="T1" fmla="*/ 35 h 35"/>
                <a:gd name="T2" fmla="*/ 22 w 29"/>
                <a:gd name="T3" fmla="*/ 12 h 35"/>
                <a:gd name="T4" fmla="*/ 17 w 29"/>
                <a:gd name="T5" fmla="*/ 6 h 35"/>
                <a:gd name="T6" fmla="*/ 7 w 29"/>
                <a:gd name="T7" fmla="*/ 11 h 35"/>
                <a:gd name="T8" fmla="*/ 7 w 29"/>
                <a:gd name="T9" fmla="*/ 35 h 35"/>
                <a:gd name="T10" fmla="*/ 0 w 29"/>
                <a:gd name="T11" fmla="*/ 35 h 35"/>
                <a:gd name="T12" fmla="*/ 0 w 29"/>
                <a:gd name="T13" fmla="*/ 1 h 35"/>
                <a:gd name="T14" fmla="*/ 6 w 29"/>
                <a:gd name="T15" fmla="*/ 1 h 35"/>
                <a:gd name="T16" fmla="*/ 6 w 29"/>
                <a:gd name="T17" fmla="*/ 6 h 35"/>
                <a:gd name="T18" fmla="*/ 19 w 29"/>
                <a:gd name="T19" fmla="*/ 0 h 35"/>
                <a:gd name="T20" fmla="*/ 29 w 29"/>
                <a:gd name="T21" fmla="*/ 10 h 35"/>
                <a:gd name="T22" fmla="*/ 29 w 29"/>
                <a:gd name="T23" fmla="*/ 35 h 35"/>
                <a:gd name="T24" fmla="*/ 22 w 29"/>
                <a:gd name="T2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35">
                  <a:moveTo>
                    <a:pt x="22" y="35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8"/>
                    <a:pt x="21" y="6"/>
                    <a:pt x="17" y="6"/>
                  </a:cubicBezTo>
                  <a:cubicBezTo>
                    <a:pt x="14" y="6"/>
                    <a:pt x="10" y="8"/>
                    <a:pt x="7" y="1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0" y="3"/>
                    <a:pt x="14" y="0"/>
                    <a:pt x="19" y="0"/>
                  </a:cubicBezTo>
                  <a:cubicBezTo>
                    <a:pt x="25" y="0"/>
                    <a:pt x="29" y="4"/>
                    <a:pt x="29" y="10"/>
                  </a:cubicBezTo>
                  <a:cubicBezTo>
                    <a:pt x="29" y="35"/>
                    <a:pt x="29" y="35"/>
                    <a:pt x="29" y="35"/>
                  </a:cubicBezTo>
                  <a:lnTo>
                    <a:pt x="22" y="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9026"/>
              <a:endParaRPr sz="1800" dirty="0">
                <a:solidFill>
                  <a:srgbClr val="6C6F70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7567613" y="815975"/>
              <a:ext cx="93663" cy="207963"/>
            </a:xfrm>
            <a:custGeom>
              <a:avLst/>
              <a:gdLst>
                <a:gd name="T0" fmla="*/ 16 w 21"/>
                <a:gd name="T1" fmla="*/ 46 h 46"/>
                <a:gd name="T2" fmla="*/ 5 w 21"/>
                <a:gd name="T3" fmla="*/ 37 h 46"/>
                <a:gd name="T4" fmla="*/ 5 w 21"/>
                <a:gd name="T5" fmla="*/ 16 h 46"/>
                <a:gd name="T6" fmla="*/ 0 w 21"/>
                <a:gd name="T7" fmla="*/ 16 h 46"/>
                <a:gd name="T8" fmla="*/ 0 w 21"/>
                <a:gd name="T9" fmla="*/ 11 h 46"/>
                <a:gd name="T10" fmla="*/ 5 w 21"/>
                <a:gd name="T11" fmla="*/ 11 h 46"/>
                <a:gd name="T12" fmla="*/ 5 w 21"/>
                <a:gd name="T13" fmla="*/ 0 h 46"/>
                <a:gd name="T14" fmla="*/ 12 w 21"/>
                <a:gd name="T15" fmla="*/ 0 h 46"/>
                <a:gd name="T16" fmla="*/ 12 w 21"/>
                <a:gd name="T17" fmla="*/ 11 h 46"/>
                <a:gd name="T18" fmla="*/ 20 w 21"/>
                <a:gd name="T19" fmla="*/ 11 h 46"/>
                <a:gd name="T20" fmla="*/ 20 w 21"/>
                <a:gd name="T21" fmla="*/ 16 h 46"/>
                <a:gd name="T22" fmla="*/ 12 w 21"/>
                <a:gd name="T23" fmla="*/ 16 h 46"/>
                <a:gd name="T24" fmla="*/ 12 w 21"/>
                <a:gd name="T25" fmla="*/ 36 h 46"/>
                <a:gd name="T26" fmla="*/ 17 w 21"/>
                <a:gd name="T27" fmla="*/ 40 h 46"/>
                <a:gd name="T28" fmla="*/ 20 w 21"/>
                <a:gd name="T29" fmla="*/ 40 h 46"/>
                <a:gd name="T30" fmla="*/ 21 w 21"/>
                <a:gd name="T31" fmla="*/ 45 h 46"/>
                <a:gd name="T32" fmla="*/ 16 w 21"/>
                <a:gd name="T3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46">
                  <a:moveTo>
                    <a:pt x="16" y="46"/>
                  </a:moveTo>
                  <a:cubicBezTo>
                    <a:pt x="9" y="46"/>
                    <a:pt x="5" y="44"/>
                    <a:pt x="5" y="3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8"/>
                    <a:pt x="13" y="40"/>
                    <a:pt x="17" y="40"/>
                  </a:cubicBezTo>
                  <a:cubicBezTo>
                    <a:pt x="18" y="40"/>
                    <a:pt x="19" y="40"/>
                    <a:pt x="20" y="40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6"/>
                    <a:pt x="18" y="46"/>
                    <a:pt x="16" y="4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9026"/>
              <a:endParaRPr sz="1800" dirty="0">
                <a:solidFill>
                  <a:srgbClr val="6C6F70"/>
                </a:solidFill>
              </a:endParaRPr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8247063" y="815975"/>
              <a:ext cx="98425" cy="207963"/>
            </a:xfrm>
            <a:custGeom>
              <a:avLst/>
              <a:gdLst>
                <a:gd name="T0" fmla="*/ 16 w 22"/>
                <a:gd name="T1" fmla="*/ 46 h 46"/>
                <a:gd name="T2" fmla="*/ 6 w 22"/>
                <a:gd name="T3" fmla="*/ 37 h 46"/>
                <a:gd name="T4" fmla="*/ 6 w 22"/>
                <a:gd name="T5" fmla="*/ 16 h 46"/>
                <a:gd name="T6" fmla="*/ 0 w 22"/>
                <a:gd name="T7" fmla="*/ 16 h 46"/>
                <a:gd name="T8" fmla="*/ 0 w 22"/>
                <a:gd name="T9" fmla="*/ 11 h 46"/>
                <a:gd name="T10" fmla="*/ 6 w 22"/>
                <a:gd name="T11" fmla="*/ 11 h 46"/>
                <a:gd name="T12" fmla="*/ 6 w 22"/>
                <a:gd name="T13" fmla="*/ 0 h 46"/>
                <a:gd name="T14" fmla="*/ 12 w 22"/>
                <a:gd name="T15" fmla="*/ 0 h 46"/>
                <a:gd name="T16" fmla="*/ 12 w 22"/>
                <a:gd name="T17" fmla="*/ 11 h 46"/>
                <a:gd name="T18" fmla="*/ 21 w 22"/>
                <a:gd name="T19" fmla="*/ 11 h 46"/>
                <a:gd name="T20" fmla="*/ 21 w 22"/>
                <a:gd name="T21" fmla="*/ 16 h 46"/>
                <a:gd name="T22" fmla="*/ 12 w 22"/>
                <a:gd name="T23" fmla="*/ 16 h 46"/>
                <a:gd name="T24" fmla="*/ 12 w 22"/>
                <a:gd name="T25" fmla="*/ 36 h 46"/>
                <a:gd name="T26" fmla="*/ 17 w 22"/>
                <a:gd name="T27" fmla="*/ 40 h 46"/>
                <a:gd name="T28" fmla="*/ 21 w 22"/>
                <a:gd name="T29" fmla="*/ 40 h 46"/>
                <a:gd name="T30" fmla="*/ 22 w 22"/>
                <a:gd name="T31" fmla="*/ 45 h 46"/>
                <a:gd name="T32" fmla="*/ 16 w 22"/>
                <a:gd name="T3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46">
                  <a:moveTo>
                    <a:pt x="16" y="46"/>
                  </a:moveTo>
                  <a:cubicBezTo>
                    <a:pt x="10" y="46"/>
                    <a:pt x="6" y="44"/>
                    <a:pt x="6" y="3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8"/>
                    <a:pt x="14" y="40"/>
                    <a:pt x="17" y="40"/>
                  </a:cubicBezTo>
                  <a:cubicBezTo>
                    <a:pt x="18" y="40"/>
                    <a:pt x="20" y="40"/>
                    <a:pt x="21" y="40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6"/>
                    <a:pt x="18" y="46"/>
                    <a:pt x="16" y="4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9026"/>
              <a:endParaRPr sz="1800" dirty="0">
                <a:solidFill>
                  <a:srgbClr val="6C6F70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7678738" y="862013"/>
              <a:ext cx="133350" cy="161925"/>
            </a:xfrm>
            <a:custGeom>
              <a:avLst/>
              <a:gdLst>
                <a:gd name="T0" fmla="*/ 30 w 30"/>
                <a:gd name="T1" fmla="*/ 19 h 36"/>
                <a:gd name="T2" fmla="*/ 6 w 30"/>
                <a:gd name="T3" fmla="*/ 19 h 36"/>
                <a:gd name="T4" fmla="*/ 16 w 30"/>
                <a:gd name="T5" fmla="*/ 30 h 36"/>
                <a:gd name="T6" fmla="*/ 29 w 30"/>
                <a:gd name="T7" fmla="*/ 26 h 36"/>
                <a:gd name="T8" fmla="*/ 30 w 30"/>
                <a:gd name="T9" fmla="*/ 31 h 36"/>
                <a:gd name="T10" fmla="*/ 16 w 30"/>
                <a:gd name="T11" fmla="*/ 36 h 36"/>
                <a:gd name="T12" fmla="*/ 0 w 30"/>
                <a:gd name="T13" fmla="*/ 18 h 36"/>
                <a:gd name="T14" fmla="*/ 15 w 30"/>
                <a:gd name="T15" fmla="*/ 0 h 36"/>
                <a:gd name="T16" fmla="*/ 30 w 30"/>
                <a:gd name="T17" fmla="*/ 17 h 36"/>
                <a:gd name="T18" fmla="*/ 30 w 30"/>
                <a:gd name="T19" fmla="*/ 19 h 36"/>
                <a:gd name="T20" fmla="*/ 15 w 30"/>
                <a:gd name="T21" fmla="*/ 5 h 36"/>
                <a:gd name="T22" fmla="*/ 6 w 30"/>
                <a:gd name="T23" fmla="*/ 14 h 36"/>
                <a:gd name="T24" fmla="*/ 23 w 30"/>
                <a:gd name="T25" fmla="*/ 14 h 36"/>
                <a:gd name="T26" fmla="*/ 15 w 30"/>
                <a:gd name="T27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36">
                  <a:moveTo>
                    <a:pt x="30" y="19"/>
                  </a:moveTo>
                  <a:cubicBezTo>
                    <a:pt x="6" y="19"/>
                    <a:pt x="6" y="19"/>
                    <a:pt x="6" y="19"/>
                  </a:cubicBezTo>
                  <a:cubicBezTo>
                    <a:pt x="6" y="27"/>
                    <a:pt x="10" y="30"/>
                    <a:pt x="16" y="30"/>
                  </a:cubicBezTo>
                  <a:cubicBezTo>
                    <a:pt x="21" y="30"/>
                    <a:pt x="25" y="29"/>
                    <a:pt x="29" y="26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6" y="34"/>
                    <a:pt x="22" y="36"/>
                    <a:pt x="16" y="36"/>
                  </a:cubicBezTo>
                  <a:cubicBezTo>
                    <a:pt x="7" y="36"/>
                    <a:pt x="0" y="31"/>
                    <a:pt x="0" y="18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5" y="0"/>
                    <a:pt x="30" y="8"/>
                    <a:pt x="30" y="17"/>
                  </a:cubicBezTo>
                  <a:cubicBezTo>
                    <a:pt x="30" y="18"/>
                    <a:pt x="30" y="18"/>
                    <a:pt x="30" y="19"/>
                  </a:cubicBezTo>
                  <a:close/>
                  <a:moveTo>
                    <a:pt x="15" y="5"/>
                  </a:moveTo>
                  <a:cubicBezTo>
                    <a:pt x="11" y="5"/>
                    <a:pt x="8" y="8"/>
                    <a:pt x="6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8"/>
                    <a:pt x="20" y="5"/>
                    <a:pt x="15" y="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9026"/>
              <a:endParaRPr sz="1800" dirty="0">
                <a:solidFill>
                  <a:srgbClr val="6C6F70"/>
                </a:solidFill>
              </a:endParaRPr>
            </a:p>
          </p:txBody>
        </p:sp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7829551" y="862013"/>
              <a:ext cx="150813" cy="220663"/>
            </a:xfrm>
            <a:custGeom>
              <a:avLst/>
              <a:gdLst>
                <a:gd name="T0" fmla="*/ 33 w 34"/>
                <a:gd name="T1" fmla="*/ 0 h 49"/>
                <a:gd name="T2" fmla="*/ 34 w 34"/>
                <a:gd name="T3" fmla="*/ 6 h 49"/>
                <a:gd name="T4" fmla="*/ 28 w 34"/>
                <a:gd name="T5" fmla="*/ 6 h 49"/>
                <a:gd name="T6" fmla="*/ 29 w 34"/>
                <a:gd name="T7" fmla="*/ 12 h 49"/>
                <a:gd name="T8" fmla="*/ 16 w 34"/>
                <a:gd name="T9" fmla="*/ 24 h 49"/>
                <a:gd name="T10" fmla="*/ 13 w 34"/>
                <a:gd name="T11" fmla="*/ 24 h 49"/>
                <a:gd name="T12" fmla="*/ 11 w 34"/>
                <a:gd name="T13" fmla="*/ 26 h 49"/>
                <a:gd name="T14" fmla="*/ 19 w 34"/>
                <a:gd name="T15" fmla="*/ 28 h 49"/>
                <a:gd name="T16" fmla="*/ 21 w 34"/>
                <a:gd name="T17" fmla="*/ 29 h 49"/>
                <a:gd name="T18" fmla="*/ 33 w 34"/>
                <a:gd name="T19" fmla="*/ 38 h 49"/>
                <a:gd name="T20" fmla="*/ 16 w 34"/>
                <a:gd name="T21" fmla="*/ 49 h 49"/>
                <a:gd name="T22" fmla="*/ 0 w 34"/>
                <a:gd name="T23" fmla="*/ 40 h 49"/>
                <a:gd name="T24" fmla="*/ 7 w 34"/>
                <a:gd name="T25" fmla="*/ 31 h 49"/>
                <a:gd name="T26" fmla="*/ 5 w 34"/>
                <a:gd name="T27" fmla="*/ 27 h 49"/>
                <a:gd name="T28" fmla="*/ 9 w 34"/>
                <a:gd name="T29" fmla="*/ 22 h 49"/>
                <a:gd name="T30" fmla="*/ 2 w 34"/>
                <a:gd name="T31" fmla="*/ 12 h 49"/>
                <a:gd name="T32" fmla="*/ 15 w 34"/>
                <a:gd name="T33" fmla="*/ 0 h 49"/>
                <a:gd name="T34" fmla="*/ 24 w 34"/>
                <a:gd name="T35" fmla="*/ 3 h 49"/>
                <a:gd name="T36" fmla="*/ 33 w 34"/>
                <a:gd name="T37" fmla="*/ 0 h 49"/>
                <a:gd name="T38" fmla="*/ 6 w 34"/>
                <a:gd name="T39" fmla="*/ 39 h 49"/>
                <a:gd name="T40" fmla="*/ 16 w 34"/>
                <a:gd name="T41" fmla="*/ 44 h 49"/>
                <a:gd name="T42" fmla="*/ 27 w 34"/>
                <a:gd name="T43" fmla="*/ 39 h 49"/>
                <a:gd name="T44" fmla="*/ 20 w 34"/>
                <a:gd name="T45" fmla="*/ 34 h 49"/>
                <a:gd name="T46" fmla="*/ 16 w 34"/>
                <a:gd name="T47" fmla="*/ 33 h 49"/>
                <a:gd name="T48" fmla="*/ 12 w 34"/>
                <a:gd name="T49" fmla="*/ 33 h 49"/>
                <a:gd name="T50" fmla="*/ 6 w 34"/>
                <a:gd name="T51" fmla="*/ 39 h 49"/>
                <a:gd name="T52" fmla="*/ 15 w 34"/>
                <a:gd name="T53" fmla="*/ 5 h 49"/>
                <a:gd name="T54" fmla="*/ 8 w 34"/>
                <a:gd name="T55" fmla="*/ 12 h 49"/>
                <a:gd name="T56" fmla="*/ 15 w 34"/>
                <a:gd name="T57" fmla="*/ 19 h 49"/>
                <a:gd name="T58" fmla="*/ 23 w 34"/>
                <a:gd name="T59" fmla="*/ 12 h 49"/>
                <a:gd name="T60" fmla="*/ 15 w 34"/>
                <a:gd name="T61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" h="49">
                  <a:moveTo>
                    <a:pt x="33" y="0"/>
                  </a:moveTo>
                  <a:cubicBezTo>
                    <a:pt x="34" y="6"/>
                    <a:pt x="34" y="6"/>
                    <a:pt x="34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8"/>
                    <a:pt x="29" y="10"/>
                    <a:pt x="29" y="12"/>
                  </a:cubicBezTo>
                  <a:cubicBezTo>
                    <a:pt x="29" y="19"/>
                    <a:pt x="23" y="24"/>
                    <a:pt x="16" y="24"/>
                  </a:cubicBezTo>
                  <a:cubicBezTo>
                    <a:pt x="15" y="24"/>
                    <a:pt x="14" y="24"/>
                    <a:pt x="13" y="24"/>
                  </a:cubicBezTo>
                  <a:cubicBezTo>
                    <a:pt x="12" y="24"/>
                    <a:pt x="11" y="25"/>
                    <a:pt x="11" y="26"/>
                  </a:cubicBezTo>
                  <a:cubicBezTo>
                    <a:pt x="11" y="27"/>
                    <a:pt x="12" y="27"/>
                    <a:pt x="19" y="28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8" y="30"/>
                    <a:pt x="33" y="32"/>
                    <a:pt x="33" y="38"/>
                  </a:cubicBezTo>
                  <a:cubicBezTo>
                    <a:pt x="33" y="45"/>
                    <a:pt x="25" y="49"/>
                    <a:pt x="16" y="49"/>
                  </a:cubicBezTo>
                  <a:cubicBezTo>
                    <a:pt x="7" y="49"/>
                    <a:pt x="0" y="46"/>
                    <a:pt x="0" y="40"/>
                  </a:cubicBezTo>
                  <a:cubicBezTo>
                    <a:pt x="0" y="36"/>
                    <a:pt x="2" y="33"/>
                    <a:pt x="7" y="31"/>
                  </a:cubicBezTo>
                  <a:cubicBezTo>
                    <a:pt x="6" y="30"/>
                    <a:pt x="5" y="28"/>
                    <a:pt x="5" y="27"/>
                  </a:cubicBezTo>
                  <a:cubicBezTo>
                    <a:pt x="5" y="25"/>
                    <a:pt x="6" y="24"/>
                    <a:pt x="9" y="22"/>
                  </a:cubicBezTo>
                  <a:cubicBezTo>
                    <a:pt x="5" y="20"/>
                    <a:pt x="2" y="17"/>
                    <a:pt x="2" y="12"/>
                  </a:cubicBezTo>
                  <a:cubicBezTo>
                    <a:pt x="2" y="4"/>
                    <a:pt x="8" y="0"/>
                    <a:pt x="15" y="0"/>
                  </a:cubicBezTo>
                  <a:cubicBezTo>
                    <a:pt x="19" y="0"/>
                    <a:pt x="22" y="1"/>
                    <a:pt x="24" y="3"/>
                  </a:cubicBezTo>
                  <a:lnTo>
                    <a:pt x="33" y="0"/>
                  </a:lnTo>
                  <a:close/>
                  <a:moveTo>
                    <a:pt x="6" y="39"/>
                  </a:moveTo>
                  <a:cubicBezTo>
                    <a:pt x="6" y="42"/>
                    <a:pt x="10" y="44"/>
                    <a:pt x="16" y="44"/>
                  </a:cubicBezTo>
                  <a:cubicBezTo>
                    <a:pt x="23" y="44"/>
                    <a:pt x="27" y="42"/>
                    <a:pt x="27" y="39"/>
                  </a:cubicBezTo>
                  <a:cubicBezTo>
                    <a:pt x="27" y="37"/>
                    <a:pt x="25" y="35"/>
                    <a:pt x="20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3"/>
                    <a:pt x="13" y="33"/>
                    <a:pt x="12" y="33"/>
                  </a:cubicBezTo>
                  <a:cubicBezTo>
                    <a:pt x="8" y="35"/>
                    <a:pt x="6" y="37"/>
                    <a:pt x="6" y="39"/>
                  </a:cubicBezTo>
                  <a:close/>
                  <a:moveTo>
                    <a:pt x="15" y="5"/>
                  </a:moveTo>
                  <a:cubicBezTo>
                    <a:pt x="11" y="5"/>
                    <a:pt x="8" y="8"/>
                    <a:pt x="8" y="12"/>
                  </a:cubicBezTo>
                  <a:cubicBezTo>
                    <a:pt x="8" y="16"/>
                    <a:pt x="11" y="19"/>
                    <a:pt x="15" y="19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5"/>
                    <a:pt x="15" y="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9026"/>
              <a:endParaRPr sz="1800" dirty="0">
                <a:solidFill>
                  <a:srgbClr val="6C6F70"/>
                </a:solidFill>
              </a:endParaRPr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8002588" y="862013"/>
              <a:ext cx="88900" cy="157163"/>
            </a:xfrm>
            <a:custGeom>
              <a:avLst/>
              <a:gdLst>
                <a:gd name="T0" fmla="*/ 7 w 20"/>
                <a:gd name="T1" fmla="*/ 15 h 35"/>
                <a:gd name="T2" fmla="*/ 7 w 20"/>
                <a:gd name="T3" fmla="*/ 35 h 35"/>
                <a:gd name="T4" fmla="*/ 0 w 20"/>
                <a:gd name="T5" fmla="*/ 35 h 35"/>
                <a:gd name="T6" fmla="*/ 0 w 20"/>
                <a:gd name="T7" fmla="*/ 1 h 35"/>
                <a:gd name="T8" fmla="*/ 5 w 20"/>
                <a:gd name="T9" fmla="*/ 1 h 35"/>
                <a:gd name="T10" fmla="*/ 7 w 20"/>
                <a:gd name="T11" fmla="*/ 8 h 35"/>
                <a:gd name="T12" fmla="*/ 19 w 20"/>
                <a:gd name="T13" fmla="*/ 0 h 35"/>
                <a:gd name="T14" fmla="*/ 20 w 20"/>
                <a:gd name="T15" fmla="*/ 6 h 35"/>
                <a:gd name="T16" fmla="*/ 7 w 20"/>
                <a:gd name="T17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5">
                  <a:moveTo>
                    <a:pt x="7" y="1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4"/>
                    <a:pt x="13" y="0"/>
                    <a:pt x="19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9" y="10"/>
                    <a:pt x="7" y="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9026"/>
              <a:endParaRPr sz="1800" dirty="0">
                <a:solidFill>
                  <a:srgbClr val="6C6F70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8096251" y="862013"/>
              <a:ext cx="123825" cy="161925"/>
            </a:xfrm>
            <a:custGeom>
              <a:avLst/>
              <a:gdLst>
                <a:gd name="T0" fmla="*/ 23 w 28"/>
                <a:gd name="T1" fmla="*/ 35 h 36"/>
                <a:gd name="T2" fmla="*/ 22 w 28"/>
                <a:gd name="T3" fmla="*/ 31 h 36"/>
                <a:gd name="T4" fmla="*/ 10 w 28"/>
                <a:gd name="T5" fmla="*/ 36 h 36"/>
                <a:gd name="T6" fmla="*/ 0 w 28"/>
                <a:gd name="T7" fmla="*/ 26 h 36"/>
                <a:gd name="T8" fmla="*/ 22 w 28"/>
                <a:gd name="T9" fmla="*/ 13 h 36"/>
                <a:gd name="T10" fmla="*/ 22 w 28"/>
                <a:gd name="T11" fmla="*/ 11 h 36"/>
                <a:gd name="T12" fmla="*/ 15 w 28"/>
                <a:gd name="T13" fmla="*/ 5 h 36"/>
                <a:gd name="T14" fmla="*/ 3 w 28"/>
                <a:gd name="T15" fmla="*/ 8 h 36"/>
                <a:gd name="T16" fmla="*/ 2 w 28"/>
                <a:gd name="T17" fmla="*/ 3 h 36"/>
                <a:gd name="T18" fmla="*/ 16 w 28"/>
                <a:gd name="T19" fmla="*/ 0 h 36"/>
                <a:gd name="T20" fmla="*/ 28 w 28"/>
                <a:gd name="T21" fmla="*/ 11 h 36"/>
                <a:gd name="T22" fmla="*/ 28 w 28"/>
                <a:gd name="T23" fmla="*/ 35 h 36"/>
                <a:gd name="T24" fmla="*/ 23 w 28"/>
                <a:gd name="T25" fmla="*/ 35 h 36"/>
                <a:gd name="T26" fmla="*/ 22 w 28"/>
                <a:gd name="T27" fmla="*/ 18 h 36"/>
                <a:gd name="T28" fmla="*/ 6 w 28"/>
                <a:gd name="T29" fmla="*/ 26 h 36"/>
                <a:gd name="T30" fmla="*/ 12 w 28"/>
                <a:gd name="T31" fmla="*/ 31 h 36"/>
                <a:gd name="T32" fmla="*/ 22 w 28"/>
                <a:gd name="T33" fmla="*/ 26 h 36"/>
                <a:gd name="T34" fmla="*/ 22 w 28"/>
                <a:gd name="T35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36">
                  <a:moveTo>
                    <a:pt x="23" y="35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20" y="33"/>
                    <a:pt x="16" y="36"/>
                    <a:pt x="10" y="36"/>
                  </a:cubicBezTo>
                  <a:cubicBezTo>
                    <a:pt x="4" y="36"/>
                    <a:pt x="0" y="32"/>
                    <a:pt x="0" y="26"/>
                  </a:cubicBezTo>
                  <a:cubicBezTo>
                    <a:pt x="0" y="18"/>
                    <a:pt x="7" y="14"/>
                    <a:pt x="22" y="13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7"/>
                    <a:pt x="19" y="5"/>
                    <a:pt x="15" y="5"/>
                  </a:cubicBezTo>
                  <a:cubicBezTo>
                    <a:pt x="11" y="5"/>
                    <a:pt x="7" y="7"/>
                    <a:pt x="3" y="8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7" y="1"/>
                    <a:pt x="10" y="0"/>
                    <a:pt x="16" y="0"/>
                  </a:cubicBezTo>
                  <a:cubicBezTo>
                    <a:pt x="24" y="0"/>
                    <a:pt x="28" y="3"/>
                    <a:pt x="28" y="11"/>
                  </a:cubicBezTo>
                  <a:cubicBezTo>
                    <a:pt x="28" y="35"/>
                    <a:pt x="28" y="35"/>
                    <a:pt x="28" y="35"/>
                  </a:cubicBezTo>
                  <a:lnTo>
                    <a:pt x="23" y="35"/>
                  </a:lnTo>
                  <a:close/>
                  <a:moveTo>
                    <a:pt x="22" y="18"/>
                  </a:moveTo>
                  <a:cubicBezTo>
                    <a:pt x="9" y="19"/>
                    <a:pt x="6" y="22"/>
                    <a:pt x="6" y="26"/>
                  </a:cubicBezTo>
                  <a:cubicBezTo>
                    <a:pt x="6" y="29"/>
                    <a:pt x="8" y="31"/>
                    <a:pt x="12" y="31"/>
                  </a:cubicBezTo>
                  <a:cubicBezTo>
                    <a:pt x="15" y="31"/>
                    <a:pt x="19" y="29"/>
                    <a:pt x="22" y="26"/>
                  </a:cubicBezTo>
                  <a:lnTo>
                    <a:pt x="22" y="1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9026"/>
              <a:endParaRPr sz="1800" dirty="0">
                <a:solidFill>
                  <a:srgbClr val="6C6F70"/>
                </a:solidFill>
              </a:endParaRPr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8358188" y="862013"/>
              <a:ext cx="133350" cy="161925"/>
            </a:xfrm>
            <a:custGeom>
              <a:avLst/>
              <a:gdLst>
                <a:gd name="T0" fmla="*/ 30 w 30"/>
                <a:gd name="T1" fmla="*/ 19 h 36"/>
                <a:gd name="T2" fmla="*/ 7 w 30"/>
                <a:gd name="T3" fmla="*/ 19 h 36"/>
                <a:gd name="T4" fmla="*/ 17 w 30"/>
                <a:gd name="T5" fmla="*/ 30 h 36"/>
                <a:gd name="T6" fmla="*/ 29 w 30"/>
                <a:gd name="T7" fmla="*/ 26 h 36"/>
                <a:gd name="T8" fmla="*/ 30 w 30"/>
                <a:gd name="T9" fmla="*/ 31 h 36"/>
                <a:gd name="T10" fmla="*/ 16 w 30"/>
                <a:gd name="T11" fmla="*/ 36 h 36"/>
                <a:gd name="T12" fmla="*/ 0 w 30"/>
                <a:gd name="T13" fmla="*/ 18 h 36"/>
                <a:gd name="T14" fmla="*/ 16 w 30"/>
                <a:gd name="T15" fmla="*/ 0 h 36"/>
                <a:gd name="T16" fmla="*/ 30 w 30"/>
                <a:gd name="T17" fmla="*/ 17 h 36"/>
                <a:gd name="T18" fmla="*/ 30 w 30"/>
                <a:gd name="T19" fmla="*/ 19 h 36"/>
                <a:gd name="T20" fmla="*/ 16 w 30"/>
                <a:gd name="T21" fmla="*/ 5 h 36"/>
                <a:gd name="T22" fmla="*/ 7 w 30"/>
                <a:gd name="T23" fmla="*/ 14 h 36"/>
                <a:gd name="T24" fmla="*/ 24 w 30"/>
                <a:gd name="T25" fmla="*/ 14 h 36"/>
                <a:gd name="T26" fmla="*/ 16 w 30"/>
                <a:gd name="T27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36">
                  <a:moveTo>
                    <a:pt x="30" y="19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7" y="27"/>
                    <a:pt x="11" y="30"/>
                    <a:pt x="17" y="30"/>
                  </a:cubicBezTo>
                  <a:cubicBezTo>
                    <a:pt x="22" y="30"/>
                    <a:pt x="26" y="29"/>
                    <a:pt x="29" y="26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7" y="34"/>
                    <a:pt x="22" y="36"/>
                    <a:pt x="16" y="36"/>
                  </a:cubicBezTo>
                  <a:cubicBezTo>
                    <a:pt x="7" y="36"/>
                    <a:pt x="0" y="31"/>
                    <a:pt x="0" y="18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6" y="0"/>
                    <a:pt x="30" y="8"/>
                    <a:pt x="30" y="17"/>
                  </a:cubicBezTo>
                  <a:cubicBezTo>
                    <a:pt x="30" y="18"/>
                    <a:pt x="30" y="18"/>
                    <a:pt x="30" y="19"/>
                  </a:cubicBezTo>
                  <a:close/>
                  <a:moveTo>
                    <a:pt x="16" y="5"/>
                  </a:moveTo>
                  <a:cubicBezTo>
                    <a:pt x="12" y="5"/>
                    <a:pt x="8" y="8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8"/>
                    <a:pt x="21" y="5"/>
                    <a:pt x="16" y="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9026"/>
              <a:endParaRPr sz="1800" dirty="0">
                <a:solidFill>
                  <a:srgbClr val="6C6F70"/>
                </a:solidFill>
              </a:endParaRPr>
            </a:p>
          </p:txBody>
        </p:sp>
        <p:sp>
          <p:nvSpPr>
            <p:cNvPr id="21" name="Freeform 16"/>
            <p:cNvSpPr>
              <a:spLocks noEditPoints="1"/>
            </p:cNvSpPr>
            <p:nvPr/>
          </p:nvSpPr>
          <p:spPr bwMode="auto">
            <a:xfrm>
              <a:off x="8518526" y="788988"/>
              <a:ext cx="138113" cy="234950"/>
            </a:xfrm>
            <a:custGeom>
              <a:avLst/>
              <a:gdLst>
                <a:gd name="T0" fmla="*/ 26 w 31"/>
                <a:gd name="T1" fmla="*/ 51 h 52"/>
                <a:gd name="T2" fmla="*/ 25 w 31"/>
                <a:gd name="T3" fmla="*/ 46 h 52"/>
                <a:gd name="T4" fmla="*/ 14 w 31"/>
                <a:gd name="T5" fmla="*/ 52 h 52"/>
                <a:gd name="T6" fmla="*/ 0 w 31"/>
                <a:gd name="T7" fmla="*/ 35 h 52"/>
                <a:gd name="T8" fmla="*/ 16 w 31"/>
                <a:gd name="T9" fmla="*/ 16 h 52"/>
                <a:gd name="T10" fmla="*/ 24 w 31"/>
                <a:gd name="T11" fmla="*/ 18 h 52"/>
                <a:gd name="T12" fmla="*/ 24 w 31"/>
                <a:gd name="T13" fmla="*/ 0 h 52"/>
                <a:gd name="T14" fmla="*/ 31 w 31"/>
                <a:gd name="T15" fmla="*/ 0 h 52"/>
                <a:gd name="T16" fmla="*/ 31 w 31"/>
                <a:gd name="T17" fmla="*/ 51 h 52"/>
                <a:gd name="T18" fmla="*/ 26 w 31"/>
                <a:gd name="T19" fmla="*/ 51 h 52"/>
                <a:gd name="T20" fmla="*/ 24 w 31"/>
                <a:gd name="T21" fmla="*/ 24 h 52"/>
                <a:gd name="T22" fmla="*/ 16 w 31"/>
                <a:gd name="T23" fmla="*/ 22 h 52"/>
                <a:gd name="T24" fmla="*/ 6 w 31"/>
                <a:gd name="T25" fmla="*/ 35 h 52"/>
                <a:gd name="T26" fmla="*/ 15 w 31"/>
                <a:gd name="T27" fmla="*/ 46 h 52"/>
                <a:gd name="T28" fmla="*/ 24 w 31"/>
                <a:gd name="T29" fmla="*/ 40 h 52"/>
                <a:gd name="T30" fmla="*/ 24 w 31"/>
                <a:gd name="T31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52">
                  <a:moveTo>
                    <a:pt x="26" y="51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9"/>
                    <a:pt x="19" y="52"/>
                    <a:pt x="14" y="52"/>
                  </a:cubicBezTo>
                  <a:cubicBezTo>
                    <a:pt x="6" y="52"/>
                    <a:pt x="0" y="47"/>
                    <a:pt x="0" y="35"/>
                  </a:cubicBezTo>
                  <a:cubicBezTo>
                    <a:pt x="0" y="22"/>
                    <a:pt x="7" y="16"/>
                    <a:pt x="16" y="16"/>
                  </a:cubicBezTo>
                  <a:cubicBezTo>
                    <a:pt x="19" y="16"/>
                    <a:pt x="22" y="17"/>
                    <a:pt x="24" y="1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51"/>
                    <a:pt x="31" y="51"/>
                    <a:pt x="31" y="51"/>
                  </a:cubicBezTo>
                  <a:lnTo>
                    <a:pt x="26" y="51"/>
                  </a:lnTo>
                  <a:close/>
                  <a:moveTo>
                    <a:pt x="24" y="24"/>
                  </a:moveTo>
                  <a:cubicBezTo>
                    <a:pt x="22" y="22"/>
                    <a:pt x="20" y="22"/>
                    <a:pt x="16" y="22"/>
                  </a:cubicBezTo>
                  <a:cubicBezTo>
                    <a:pt x="10" y="22"/>
                    <a:pt x="6" y="26"/>
                    <a:pt x="6" y="35"/>
                  </a:cubicBezTo>
                  <a:cubicBezTo>
                    <a:pt x="6" y="42"/>
                    <a:pt x="10" y="46"/>
                    <a:pt x="15" y="46"/>
                  </a:cubicBezTo>
                  <a:cubicBezTo>
                    <a:pt x="19" y="46"/>
                    <a:pt x="22" y="44"/>
                    <a:pt x="24" y="40"/>
                  </a:cubicBezTo>
                  <a:lnTo>
                    <a:pt x="24" y="2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9026"/>
              <a:endParaRPr sz="1800" dirty="0">
                <a:solidFill>
                  <a:srgbClr val="6C6F70"/>
                </a:solidFill>
              </a:endParaRPr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7340601" y="595313"/>
              <a:ext cx="217488" cy="157163"/>
            </a:xfrm>
            <a:custGeom>
              <a:avLst/>
              <a:gdLst>
                <a:gd name="T0" fmla="*/ 43 w 49"/>
                <a:gd name="T1" fmla="*/ 35 h 35"/>
                <a:gd name="T2" fmla="*/ 43 w 49"/>
                <a:gd name="T3" fmla="*/ 11 h 35"/>
                <a:gd name="T4" fmla="*/ 38 w 49"/>
                <a:gd name="T5" fmla="*/ 5 h 35"/>
                <a:gd name="T6" fmla="*/ 28 w 49"/>
                <a:gd name="T7" fmla="*/ 11 h 35"/>
                <a:gd name="T8" fmla="*/ 28 w 49"/>
                <a:gd name="T9" fmla="*/ 35 h 35"/>
                <a:gd name="T10" fmla="*/ 21 w 49"/>
                <a:gd name="T11" fmla="*/ 35 h 35"/>
                <a:gd name="T12" fmla="*/ 21 w 49"/>
                <a:gd name="T13" fmla="*/ 11 h 35"/>
                <a:gd name="T14" fmla="*/ 16 w 49"/>
                <a:gd name="T15" fmla="*/ 5 h 35"/>
                <a:gd name="T16" fmla="*/ 6 w 49"/>
                <a:gd name="T17" fmla="*/ 11 h 35"/>
                <a:gd name="T18" fmla="*/ 6 w 49"/>
                <a:gd name="T19" fmla="*/ 35 h 35"/>
                <a:gd name="T20" fmla="*/ 0 w 49"/>
                <a:gd name="T21" fmla="*/ 35 h 35"/>
                <a:gd name="T22" fmla="*/ 0 w 49"/>
                <a:gd name="T23" fmla="*/ 0 h 35"/>
                <a:gd name="T24" fmla="*/ 5 w 49"/>
                <a:gd name="T25" fmla="*/ 0 h 35"/>
                <a:gd name="T26" fmla="*/ 6 w 49"/>
                <a:gd name="T27" fmla="*/ 5 h 35"/>
                <a:gd name="T28" fmla="*/ 18 w 49"/>
                <a:gd name="T29" fmla="*/ 0 h 35"/>
                <a:gd name="T30" fmla="*/ 27 w 49"/>
                <a:gd name="T31" fmla="*/ 5 h 35"/>
                <a:gd name="T32" fmla="*/ 39 w 49"/>
                <a:gd name="T33" fmla="*/ 0 h 35"/>
                <a:gd name="T34" fmla="*/ 49 w 49"/>
                <a:gd name="T35" fmla="*/ 10 h 35"/>
                <a:gd name="T36" fmla="*/ 49 w 49"/>
                <a:gd name="T37" fmla="*/ 35 h 35"/>
                <a:gd name="T38" fmla="*/ 43 w 49"/>
                <a:gd name="T3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35">
                  <a:moveTo>
                    <a:pt x="43" y="35"/>
                  </a:moveTo>
                  <a:cubicBezTo>
                    <a:pt x="43" y="11"/>
                    <a:pt x="43" y="11"/>
                    <a:pt x="43" y="11"/>
                  </a:cubicBezTo>
                  <a:cubicBezTo>
                    <a:pt x="43" y="8"/>
                    <a:pt x="42" y="5"/>
                    <a:pt x="38" y="5"/>
                  </a:cubicBezTo>
                  <a:cubicBezTo>
                    <a:pt x="34" y="5"/>
                    <a:pt x="31" y="8"/>
                    <a:pt x="28" y="11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8"/>
                    <a:pt x="20" y="5"/>
                    <a:pt x="16" y="5"/>
                  </a:cubicBezTo>
                  <a:cubicBezTo>
                    <a:pt x="13" y="5"/>
                    <a:pt x="10" y="8"/>
                    <a:pt x="6" y="1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9" y="2"/>
                    <a:pt x="13" y="0"/>
                    <a:pt x="18" y="0"/>
                  </a:cubicBezTo>
                  <a:cubicBezTo>
                    <a:pt x="23" y="0"/>
                    <a:pt x="26" y="2"/>
                    <a:pt x="27" y="5"/>
                  </a:cubicBezTo>
                  <a:cubicBezTo>
                    <a:pt x="30" y="2"/>
                    <a:pt x="35" y="0"/>
                    <a:pt x="39" y="0"/>
                  </a:cubicBezTo>
                  <a:cubicBezTo>
                    <a:pt x="46" y="0"/>
                    <a:pt x="49" y="3"/>
                    <a:pt x="49" y="10"/>
                  </a:cubicBezTo>
                  <a:cubicBezTo>
                    <a:pt x="49" y="35"/>
                    <a:pt x="49" y="35"/>
                    <a:pt x="49" y="35"/>
                  </a:cubicBezTo>
                  <a:lnTo>
                    <a:pt x="43" y="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9026"/>
              <a:endParaRPr sz="1800" dirty="0">
                <a:solidFill>
                  <a:srgbClr val="6C6F70"/>
                </a:solidFill>
              </a:endParaRPr>
            </a:p>
          </p:txBody>
        </p:sp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7594601" y="595313"/>
              <a:ext cx="123825" cy="161925"/>
            </a:xfrm>
            <a:custGeom>
              <a:avLst/>
              <a:gdLst>
                <a:gd name="T0" fmla="*/ 23 w 28"/>
                <a:gd name="T1" fmla="*/ 35 h 36"/>
                <a:gd name="T2" fmla="*/ 22 w 28"/>
                <a:gd name="T3" fmla="*/ 30 h 36"/>
                <a:gd name="T4" fmla="*/ 10 w 28"/>
                <a:gd name="T5" fmla="*/ 36 h 36"/>
                <a:gd name="T6" fmla="*/ 0 w 28"/>
                <a:gd name="T7" fmla="*/ 26 h 36"/>
                <a:gd name="T8" fmla="*/ 22 w 28"/>
                <a:gd name="T9" fmla="*/ 12 h 36"/>
                <a:gd name="T10" fmla="*/ 22 w 28"/>
                <a:gd name="T11" fmla="*/ 11 h 36"/>
                <a:gd name="T12" fmla="*/ 15 w 28"/>
                <a:gd name="T13" fmla="*/ 5 h 36"/>
                <a:gd name="T14" fmla="*/ 3 w 28"/>
                <a:gd name="T15" fmla="*/ 8 h 36"/>
                <a:gd name="T16" fmla="*/ 2 w 28"/>
                <a:gd name="T17" fmla="*/ 2 h 36"/>
                <a:gd name="T18" fmla="*/ 16 w 28"/>
                <a:gd name="T19" fmla="*/ 0 h 36"/>
                <a:gd name="T20" fmla="*/ 28 w 28"/>
                <a:gd name="T21" fmla="*/ 11 h 36"/>
                <a:gd name="T22" fmla="*/ 28 w 28"/>
                <a:gd name="T23" fmla="*/ 35 h 36"/>
                <a:gd name="T24" fmla="*/ 23 w 28"/>
                <a:gd name="T25" fmla="*/ 35 h 36"/>
                <a:gd name="T26" fmla="*/ 22 w 28"/>
                <a:gd name="T27" fmla="*/ 17 h 36"/>
                <a:gd name="T28" fmla="*/ 6 w 28"/>
                <a:gd name="T29" fmla="*/ 26 h 36"/>
                <a:gd name="T30" fmla="*/ 11 w 28"/>
                <a:gd name="T31" fmla="*/ 30 h 36"/>
                <a:gd name="T32" fmla="*/ 22 w 28"/>
                <a:gd name="T33" fmla="*/ 25 h 36"/>
                <a:gd name="T34" fmla="*/ 22 w 28"/>
                <a:gd name="T35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36">
                  <a:moveTo>
                    <a:pt x="23" y="35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0" y="33"/>
                    <a:pt x="16" y="36"/>
                    <a:pt x="10" y="36"/>
                  </a:cubicBezTo>
                  <a:cubicBezTo>
                    <a:pt x="4" y="36"/>
                    <a:pt x="0" y="32"/>
                    <a:pt x="0" y="26"/>
                  </a:cubicBezTo>
                  <a:cubicBezTo>
                    <a:pt x="0" y="17"/>
                    <a:pt x="7" y="14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7"/>
                    <a:pt x="19" y="5"/>
                    <a:pt x="15" y="5"/>
                  </a:cubicBezTo>
                  <a:cubicBezTo>
                    <a:pt x="11" y="5"/>
                    <a:pt x="7" y="6"/>
                    <a:pt x="3" y="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6" y="1"/>
                    <a:pt x="10" y="0"/>
                    <a:pt x="16" y="0"/>
                  </a:cubicBezTo>
                  <a:cubicBezTo>
                    <a:pt x="24" y="0"/>
                    <a:pt x="28" y="3"/>
                    <a:pt x="28" y="11"/>
                  </a:cubicBezTo>
                  <a:cubicBezTo>
                    <a:pt x="28" y="35"/>
                    <a:pt x="28" y="35"/>
                    <a:pt x="28" y="35"/>
                  </a:cubicBezTo>
                  <a:lnTo>
                    <a:pt x="23" y="35"/>
                  </a:lnTo>
                  <a:close/>
                  <a:moveTo>
                    <a:pt x="22" y="17"/>
                  </a:moveTo>
                  <a:cubicBezTo>
                    <a:pt x="9" y="19"/>
                    <a:pt x="6" y="22"/>
                    <a:pt x="6" y="26"/>
                  </a:cubicBezTo>
                  <a:cubicBezTo>
                    <a:pt x="6" y="29"/>
                    <a:pt x="8" y="30"/>
                    <a:pt x="11" y="30"/>
                  </a:cubicBezTo>
                  <a:cubicBezTo>
                    <a:pt x="15" y="30"/>
                    <a:pt x="19" y="28"/>
                    <a:pt x="22" y="25"/>
                  </a:cubicBezTo>
                  <a:lnTo>
                    <a:pt x="22" y="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9026"/>
              <a:endParaRPr sz="1800" dirty="0">
                <a:solidFill>
                  <a:srgbClr val="6C6F70"/>
                </a:solidFill>
              </a:endParaRPr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7905751" y="527050"/>
              <a:ext cx="34925" cy="225425"/>
            </a:xfrm>
            <a:custGeom>
              <a:avLst/>
              <a:gdLst>
                <a:gd name="T0" fmla="*/ 4 w 8"/>
                <a:gd name="T1" fmla="*/ 8 h 50"/>
                <a:gd name="T2" fmla="*/ 0 w 8"/>
                <a:gd name="T3" fmla="*/ 4 h 50"/>
                <a:gd name="T4" fmla="*/ 4 w 8"/>
                <a:gd name="T5" fmla="*/ 0 h 50"/>
                <a:gd name="T6" fmla="*/ 8 w 8"/>
                <a:gd name="T7" fmla="*/ 4 h 50"/>
                <a:gd name="T8" fmla="*/ 4 w 8"/>
                <a:gd name="T9" fmla="*/ 8 h 50"/>
                <a:gd name="T10" fmla="*/ 1 w 8"/>
                <a:gd name="T11" fmla="*/ 50 h 50"/>
                <a:gd name="T12" fmla="*/ 1 w 8"/>
                <a:gd name="T13" fmla="*/ 15 h 50"/>
                <a:gd name="T14" fmla="*/ 7 w 8"/>
                <a:gd name="T15" fmla="*/ 15 h 50"/>
                <a:gd name="T16" fmla="*/ 7 w 8"/>
                <a:gd name="T17" fmla="*/ 50 h 50"/>
                <a:gd name="T18" fmla="*/ 1 w 8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50">
                  <a:moveTo>
                    <a:pt x="4" y="8"/>
                  </a:move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"/>
                    <a:pt x="6" y="8"/>
                    <a:pt x="4" y="8"/>
                  </a:cubicBezTo>
                  <a:close/>
                  <a:moveTo>
                    <a:pt x="1" y="50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50"/>
                    <a:pt x="7" y="50"/>
                    <a:pt x="7" y="50"/>
                  </a:cubicBezTo>
                  <a:lnTo>
                    <a:pt x="1" y="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9026"/>
              <a:endParaRPr sz="1800" dirty="0">
                <a:solidFill>
                  <a:srgbClr val="6C6F70"/>
                </a:solidFill>
              </a:endParaRPr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7980363" y="595313"/>
              <a:ext cx="217488" cy="157163"/>
            </a:xfrm>
            <a:custGeom>
              <a:avLst/>
              <a:gdLst>
                <a:gd name="T0" fmla="*/ 43 w 49"/>
                <a:gd name="T1" fmla="*/ 35 h 35"/>
                <a:gd name="T2" fmla="*/ 43 w 49"/>
                <a:gd name="T3" fmla="*/ 11 h 35"/>
                <a:gd name="T4" fmla="*/ 38 w 49"/>
                <a:gd name="T5" fmla="*/ 5 h 35"/>
                <a:gd name="T6" fmla="*/ 28 w 49"/>
                <a:gd name="T7" fmla="*/ 11 h 35"/>
                <a:gd name="T8" fmla="*/ 28 w 49"/>
                <a:gd name="T9" fmla="*/ 35 h 35"/>
                <a:gd name="T10" fmla="*/ 21 w 49"/>
                <a:gd name="T11" fmla="*/ 35 h 35"/>
                <a:gd name="T12" fmla="*/ 21 w 49"/>
                <a:gd name="T13" fmla="*/ 11 h 35"/>
                <a:gd name="T14" fmla="*/ 16 w 49"/>
                <a:gd name="T15" fmla="*/ 5 h 35"/>
                <a:gd name="T16" fmla="*/ 6 w 49"/>
                <a:gd name="T17" fmla="*/ 11 h 35"/>
                <a:gd name="T18" fmla="*/ 6 w 49"/>
                <a:gd name="T19" fmla="*/ 35 h 35"/>
                <a:gd name="T20" fmla="*/ 0 w 49"/>
                <a:gd name="T21" fmla="*/ 35 h 35"/>
                <a:gd name="T22" fmla="*/ 0 w 49"/>
                <a:gd name="T23" fmla="*/ 0 h 35"/>
                <a:gd name="T24" fmla="*/ 5 w 49"/>
                <a:gd name="T25" fmla="*/ 0 h 35"/>
                <a:gd name="T26" fmla="*/ 6 w 49"/>
                <a:gd name="T27" fmla="*/ 5 h 35"/>
                <a:gd name="T28" fmla="*/ 18 w 49"/>
                <a:gd name="T29" fmla="*/ 0 h 35"/>
                <a:gd name="T30" fmla="*/ 27 w 49"/>
                <a:gd name="T31" fmla="*/ 5 h 35"/>
                <a:gd name="T32" fmla="*/ 39 w 49"/>
                <a:gd name="T33" fmla="*/ 0 h 35"/>
                <a:gd name="T34" fmla="*/ 49 w 49"/>
                <a:gd name="T35" fmla="*/ 10 h 35"/>
                <a:gd name="T36" fmla="*/ 49 w 49"/>
                <a:gd name="T37" fmla="*/ 35 h 35"/>
                <a:gd name="T38" fmla="*/ 43 w 49"/>
                <a:gd name="T3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35">
                  <a:moveTo>
                    <a:pt x="43" y="35"/>
                  </a:moveTo>
                  <a:cubicBezTo>
                    <a:pt x="43" y="11"/>
                    <a:pt x="43" y="11"/>
                    <a:pt x="43" y="11"/>
                  </a:cubicBezTo>
                  <a:cubicBezTo>
                    <a:pt x="43" y="8"/>
                    <a:pt x="42" y="5"/>
                    <a:pt x="38" y="5"/>
                  </a:cubicBezTo>
                  <a:cubicBezTo>
                    <a:pt x="34" y="5"/>
                    <a:pt x="31" y="8"/>
                    <a:pt x="28" y="11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8"/>
                    <a:pt x="20" y="5"/>
                    <a:pt x="16" y="5"/>
                  </a:cubicBezTo>
                  <a:cubicBezTo>
                    <a:pt x="13" y="5"/>
                    <a:pt x="10" y="8"/>
                    <a:pt x="6" y="1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9" y="2"/>
                    <a:pt x="13" y="0"/>
                    <a:pt x="18" y="0"/>
                  </a:cubicBezTo>
                  <a:cubicBezTo>
                    <a:pt x="23" y="0"/>
                    <a:pt x="26" y="2"/>
                    <a:pt x="27" y="5"/>
                  </a:cubicBezTo>
                  <a:cubicBezTo>
                    <a:pt x="30" y="2"/>
                    <a:pt x="35" y="0"/>
                    <a:pt x="39" y="0"/>
                  </a:cubicBezTo>
                  <a:cubicBezTo>
                    <a:pt x="46" y="0"/>
                    <a:pt x="49" y="3"/>
                    <a:pt x="49" y="10"/>
                  </a:cubicBezTo>
                  <a:cubicBezTo>
                    <a:pt x="49" y="35"/>
                    <a:pt x="49" y="35"/>
                    <a:pt x="49" y="35"/>
                  </a:cubicBezTo>
                  <a:lnTo>
                    <a:pt x="43" y="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9026"/>
              <a:endParaRPr sz="1800" dirty="0">
                <a:solidFill>
                  <a:srgbClr val="6C6F70"/>
                </a:solidFill>
              </a:endParaRPr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7740651" y="595313"/>
              <a:ext cx="142875" cy="157163"/>
            </a:xfrm>
            <a:custGeom>
              <a:avLst/>
              <a:gdLst>
                <a:gd name="T0" fmla="*/ 56 w 90"/>
                <a:gd name="T1" fmla="*/ 48 h 99"/>
                <a:gd name="T2" fmla="*/ 87 w 90"/>
                <a:gd name="T3" fmla="*/ 0 h 99"/>
                <a:gd name="T4" fmla="*/ 67 w 90"/>
                <a:gd name="T5" fmla="*/ 0 h 99"/>
                <a:gd name="T6" fmla="*/ 45 w 90"/>
                <a:gd name="T7" fmla="*/ 34 h 99"/>
                <a:gd name="T8" fmla="*/ 22 w 90"/>
                <a:gd name="T9" fmla="*/ 0 h 99"/>
                <a:gd name="T10" fmla="*/ 3 w 90"/>
                <a:gd name="T11" fmla="*/ 0 h 99"/>
                <a:gd name="T12" fmla="*/ 36 w 90"/>
                <a:gd name="T13" fmla="*/ 48 h 99"/>
                <a:gd name="T14" fmla="*/ 0 w 90"/>
                <a:gd name="T15" fmla="*/ 99 h 99"/>
                <a:gd name="T16" fmla="*/ 20 w 90"/>
                <a:gd name="T17" fmla="*/ 99 h 99"/>
                <a:gd name="T18" fmla="*/ 45 w 90"/>
                <a:gd name="T19" fmla="*/ 62 h 99"/>
                <a:gd name="T20" fmla="*/ 70 w 90"/>
                <a:gd name="T21" fmla="*/ 99 h 99"/>
                <a:gd name="T22" fmla="*/ 90 w 90"/>
                <a:gd name="T23" fmla="*/ 99 h 99"/>
                <a:gd name="T24" fmla="*/ 56 w 90"/>
                <a:gd name="T25" fmla="*/ 4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99">
                  <a:moveTo>
                    <a:pt x="56" y="48"/>
                  </a:moveTo>
                  <a:lnTo>
                    <a:pt x="87" y="0"/>
                  </a:lnTo>
                  <a:lnTo>
                    <a:pt x="67" y="0"/>
                  </a:lnTo>
                  <a:lnTo>
                    <a:pt x="45" y="34"/>
                  </a:lnTo>
                  <a:lnTo>
                    <a:pt x="22" y="0"/>
                  </a:lnTo>
                  <a:lnTo>
                    <a:pt x="3" y="0"/>
                  </a:lnTo>
                  <a:lnTo>
                    <a:pt x="36" y="48"/>
                  </a:lnTo>
                  <a:lnTo>
                    <a:pt x="0" y="99"/>
                  </a:lnTo>
                  <a:lnTo>
                    <a:pt x="20" y="99"/>
                  </a:lnTo>
                  <a:lnTo>
                    <a:pt x="45" y="62"/>
                  </a:lnTo>
                  <a:lnTo>
                    <a:pt x="70" y="99"/>
                  </a:lnTo>
                  <a:lnTo>
                    <a:pt x="90" y="99"/>
                  </a:lnTo>
                  <a:lnTo>
                    <a:pt x="56" y="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9026"/>
              <a:endParaRPr sz="1800" dirty="0">
                <a:solidFill>
                  <a:srgbClr val="6C6F70"/>
                </a:solidFill>
              </a:endParaRPr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auto">
            <a:xfrm>
              <a:off x="8701088" y="960438"/>
              <a:ext cx="49213" cy="58738"/>
            </a:xfrm>
            <a:custGeom>
              <a:avLst/>
              <a:gdLst>
                <a:gd name="T0" fmla="*/ 11 w 31"/>
                <a:gd name="T1" fmla="*/ 9 h 37"/>
                <a:gd name="T2" fmla="*/ 0 w 31"/>
                <a:gd name="T3" fmla="*/ 9 h 37"/>
                <a:gd name="T4" fmla="*/ 0 w 31"/>
                <a:gd name="T5" fmla="*/ 0 h 37"/>
                <a:gd name="T6" fmla="*/ 31 w 31"/>
                <a:gd name="T7" fmla="*/ 0 h 37"/>
                <a:gd name="T8" fmla="*/ 31 w 31"/>
                <a:gd name="T9" fmla="*/ 9 h 37"/>
                <a:gd name="T10" fmla="*/ 19 w 31"/>
                <a:gd name="T11" fmla="*/ 9 h 37"/>
                <a:gd name="T12" fmla="*/ 19 w 31"/>
                <a:gd name="T13" fmla="*/ 37 h 37"/>
                <a:gd name="T14" fmla="*/ 11 w 31"/>
                <a:gd name="T15" fmla="*/ 37 h 37"/>
                <a:gd name="T16" fmla="*/ 11 w 31"/>
                <a:gd name="T17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7">
                  <a:moveTo>
                    <a:pt x="11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9"/>
                  </a:lnTo>
                  <a:lnTo>
                    <a:pt x="19" y="9"/>
                  </a:lnTo>
                  <a:lnTo>
                    <a:pt x="19" y="37"/>
                  </a:lnTo>
                  <a:lnTo>
                    <a:pt x="11" y="37"/>
                  </a:lnTo>
                  <a:lnTo>
                    <a:pt x="11" y="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9026"/>
              <a:endParaRPr sz="1800" dirty="0">
                <a:solidFill>
                  <a:srgbClr val="6C6F70"/>
                </a:solidFill>
              </a:endParaRPr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8753476" y="960438"/>
              <a:ext cx="63500" cy="58738"/>
            </a:xfrm>
            <a:custGeom>
              <a:avLst/>
              <a:gdLst>
                <a:gd name="T0" fmla="*/ 0 w 40"/>
                <a:gd name="T1" fmla="*/ 0 h 37"/>
                <a:gd name="T2" fmla="*/ 12 w 40"/>
                <a:gd name="T3" fmla="*/ 0 h 37"/>
                <a:gd name="T4" fmla="*/ 20 w 40"/>
                <a:gd name="T5" fmla="*/ 26 h 37"/>
                <a:gd name="T6" fmla="*/ 20 w 40"/>
                <a:gd name="T7" fmla="*/ 26 h 37"/>
                <a:gd name="T8" fmla="*/ 23 w 40"/>
                <a:gd name="T9" fmla="*/ 20 h 37"/>
                <a:gd name="T10" fmla="*/ 28 w 40"/>
                <a:gd name="T11" fmla="*/ 0 h 37"/>
                <a:gd name="T12" fmla="*/ 40 w 40"/>
                <a:gd name="T13" fmla="*/ 0 h 37"/>
                <a:gd name="T14" fmla="*/ 40 w 40"/>
                <a:gd name="T15" fmla="*/ 37 h 37"/>
                <a:gd name="T16" fmla="*/ 34 w 40"/>
                <a:gd name="T17" fmla="*/ 37 h 37"/>
                <a:gd name="T18" fmla="*/ 34 w 40"/>
                <a:gd name="T19" fmla="*/ 12 h 37"/>
                <a:gd name="T20" fmla="*/ 34 w 40"/>
                <a:gd name="T21" fmla="*/ 12 h 37"/>
                <a:gd name="T22" fmla="*/ 23 w 40"/>
                <a:gd name="T23" fmla="*/ 37 h 37"/>
                <a:gd name="T24" fmla="*/ 17 w 40"/>
                <a:gd name="T25" fmla="*/ 37 h 37"/>
                <a:gd name="T26" fmla="*/ 9 w 40"/>
                <a:gd name="T27" fmla="*/ 12 h 37"/>
                <a:gd name="T28" fmla="*/ 9 w 40"/>
                <a:gd name="T29" fmla="*/ 12 h 37"/>
                <a:gd name="T30" fmla="*/ 9 w 40"/>
                <a:gd name="T31" fmla="*/ 37 h 37"/>
                <a:gd name="T32" fmla="*/ 0 w 40"/>
                <a:gd name="T33" fmla="*/ 37 h 37"/>
                <a:gd name="T34" fmla="*/ 0 w 40"/>
                <a:gd name="T3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7">
                  <a:moveTo>
                    <a:pt x="0" y="0"/>
                  </a:moveTo>
                  <a:lnTo>
                    <a:pt x="12" y="0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3" y="20"/>
                  </a:lnTo>
                  <a:lnTo>
                    <a:pt x="28" y="0"/>
                  </a:lnTo>
                  <a:lnTo>
                    <a:pt x="40" y="0"/>
                  </a:lnTo>
                  <a:lnTo>
                    <a:pt x="40" y="37"/>
                  </a:lnTo>
                  <a:lnTo>
                    <a:pt x="34" y="37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23" y="37"/>
                  </a:lnTo>
                  <a:lnTo>
                    <a:pt x="17" y="37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9026"/>
              <a:endParaRPr sz="1800" dirty="0">
                <a:solidFill>
                  <a:srgbClr val="6C6F7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67" y="2212884"/>
            <a:ext cx="9603701" cy="13716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467" y="3657600"/>
            <a:ext cx="9603701" cy="1752600"/>
          </a:xfrm>
        </p:spPr>
        <p:txBody>
          <a:bodyPr/>
          <a:lstStyle>
            <a:lvl1pPr marL="0" indent="0" algn="l">
              <a:spcBef>
                <a:spcPts val="600"/>
              </a:spcBef>
              <a:buNone/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 marL="454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3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8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2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7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16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6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8998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172" y="228600"/>
            <a:ext cx="10980294" cy="9875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E9DB-DAC0-404E-A61D-2F3F6C3A99FD}" type="datetime1">
              <a:rPr lang="en-US" smtClean="0"/>
              <a:t>7/4/2024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|  Maxim Integrated  |  Company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476C-83E7-4313-A721-E348D1972772}" type="slidenum">
              <a:rPr/>
              <a:t>‹#›</a:t>
            </a:fld>
            <a:endParaRPr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08172" y="1271548"/>
            <a:ext cx="10975657" cy="4292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2400"/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400"/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2400"/>
            </a:lvl3pPr>
            <a:lvl4pPr marL="0" indent="0">
              <a:spcBef>
                <a:spcPts val="0"/>
              </a:spcBef>
              <a:buFont typeface="Arial" pitchFamily="34" charset="0"/>
              <a:buNone/>
              <a:defRPr sz="2400"/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903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09D7949-66DB-2342-A482-F9C4E1E3EBFC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45000">
                <a:srgbClr val="376FB9"/>
              </a:gs>
              <a:gs pos="0">
                <a:srgbClr val="4AB3B0"/>
              </a:gs>
              <a:gs pos="100000">
                <a:srgbClr val="82459A"/>
              </a:gs>
            </a:gsLst>
            <a:lin ang="0" scaled="0"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7" name="Picture 6" descr="A picture containing ceiling, dark&#10;&#10;Description automatically generated">
            <a:extLst>
              <a:ext uri="{FF2B5EF4-FFF2-40B4-BE49-F238E27FC236}">
                <a16:creationId xmlns:a16="http://schemas.microsoft.com/office/drawing/2014/main" id="{57245325-80F7-F247-A354-8CE1CD316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7000"/>
                    </a14:imgEffect>
                  </a14:imgLayer>
                </a14:imgProps>
              </a:ext>
            </a:extLst>
          </a:blip>
          <a:srcRect r="920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29E1F0-023B-9047-A801-D11952A88F3F}"/>
              </a:ext>
            </a:extLst>
          </p:cNvPr>
          <p:cNvSpPr txBox="1"/>
          <p:nvPr userDrawn="1"/>
        </p:nvSpPr>
        <p:spPr>
          <a:xfrm>
            <a:off x="8520545" y="-70658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531" indent="-228531" defTabSz="457063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1999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3433F-5279-47ED-9B79-6B009F037C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054" y="3268646"/>
            <a:ext cx="10282663" cy="830997"/>
          </a:xfrm>
        </p:spPr>
        <p:txBody>
          <a:bodyPr anchor="b"/>
          <a:lstStyle>
            <a:lvl1pPr>
              <a:defRPr kumimoji="0" lang="en-US" sz="3599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/>
              <a:t>Session Title Goes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91063-67CB-4D15-9565-8881AEDAB9CF}"/>
              </a:ext>
            </a:extLst>
          </p:cNvPr>
          <p:cNvSpPr txBox="1"/>
          <p:nvPr userDrawn="1"/>
        </p:nvSpPr>
        <p:spPr>
          <a:xfrm>
            <a:off x="383054" y="6158041"/>
            <a:ext cx="8104173" cy="4612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06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Lucida Grande"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vGlobal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Field </a:t>
            </a:r>
            <a:r>
              <a:rPr lang="en-US" sz="1799" b="0" dirty="0">
                <a:solidFill>
                  <a:srgbClr val="FFFFFF"/>
                </a:solidFill>
                <a:latin typeface="Arial"/>
              </a:rPr>
              <a:t>Technical 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Training – October 2021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186C21-DACE-4471-B86E-349ABD43999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96075" y="4274513"/>
            <a:ext cx="8424244" cy="606158"/>
          </a:xfrm>
        </p:spPr>
        <p:txBody>
          <a:bodyPr anchor="b">
            <a:normAutofit/>
          </a:bodyPr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 GOES HERE ALL CAPS</a:t>
            </a:r>
          </a:p>
        </p:txBody>
      </p:sp>
    </p:spTree>
    <p:extLst>
      <p:ext uri="{BB962C8B-B14F-4D97-AF65-F5344CB8AC3E}">
        <p14:creationId xmlns:p14="http://schemas.microsoft.com/office/powerpoint/2010/main" val="242171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>
          <a:gsLst>
            <a:gs pos="0">
              <a:schemeClr val="bg1">
                <a:lumMod val="84000"/>
              </a:schemeClr>
            </a:gs>
            <a:gs pos="75000">
              <a:schemeClr val="bg1"/>
            </a:gs>
            <a:gs pos="100000">
              <a:schemeClr val="bg1">
                <a:lumMod val="98000"/>
              </a:scheme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467" y="1371601"/>
            <a:ext cx="9375041" cy="1362075"/>
          </a:xfrm>
        </p:spPr>
        <p:txBody>
          <a:bodyPr anchor="b"/>
          <a:lstStyle>
            <a:lvl1pPr algn="l">
              <a:defRPr sz="32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67" y="2819400"/>
            <a:ext cx="9375041" cy="137160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D9A13-ABB9-48CB-8E8B-A48137857F47}" type="datetime1">
              <a:rPr lang="en-US"/>
              <a:t>7/4/2024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|  Maxim Integrated  |  Company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476C-83E7-4313-A721-E348D197277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14545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172" y="228600"/>
            <a:ext cx="10980294" cy="9875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C16C-7B1E-4998-8235-736514E096A9}" type="datetime1">
              <a:rPr lang="en-US"/>
              <a:t>7/4/2024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|  Maxim Integrated  |  Company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476C-83E7-4313-A721-E348D1972772}" type="slidenum">
              <a:rPr/>
              <a:t>‹#›</a:t>
            </a:fld>
            <a:endParaRPr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08172" y="1271548"/>
            <a:ext cx="10975657" cy="4292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2400"/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400"/>
            </a:lvl2pPr>
            <a:lvl3pPr marL="0" indent="0">
              <a:spcBef>
                <a:spcPts val="0"/>
              </a:spcBef>
              <a:buFont typeface="Arial" pitchFamily="34" charset="0"/>
              <a:buNone/>
              <a:defRPr sz="2400"/>
            </a:lvl3pPr>
            <a:lvl4pPr marL="0" indent="0">
              <a:spcBef>
                <a:spcPts val="0"/>
              </a:spcBef>
              <a:buFont typeface="Arial" pitchFamily="34" charset="0"/>
              <a:buNone/>
              <a:defRPr sz="2400"/>
            </a:lvl4pPr>
            <a:lvl5pPr marL="0" indent="0">
              <a:spcBef>
                <a:spcPts val="0"/>
              </a:spcBef>
              <a:buFont typeface="Arial" pitchFamily="34" charset="0"/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6857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09600" y="1271548"/>
            <a:ext cx="10972801" cy="4292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  <a:lvl2pPr marL="0" indent="0">
              <a:buNone/>
              <a:defRPr sz="2400"/>
            </a:lvl2pPr>
            <a:lvl3pPr marL="0" indent="0">
              <a:buNone/>
              <a:defRPr sz="2400"/>
            </a:lvl3pPr>
            <a:lvl4pPr marL="0" indent="0">
              <a:buNone/>
              <a:defRPr sz="2400"/>
            </a:lvl4pPr>
            <a:lvl5pPr marL="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10972801" cy="38130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DBFA-67D5-4776-9AB6-843584141BAE}" type="datetime1">
              <a:rPr lang="en-US"/>
              <a:pPr/>
              <a:t>7/4/2024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|  Maxim Integrated  |  Company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CE057-E4C6-4791-8941-0A7AD2CA89F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1928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6EEBE8-797C-CF45-BCEA-46B6F8BDF2A6}"/>
              </a:ext>
            </a:extLst>
          </p:cNvPr>
          <p:cNvSpPr txBox="1"/>
          <p:nvPr userDrawn="1"/>
        </p:nvSpPr>
        <p:spPr>
          <a:xfrm>
            <a:off x="23045738" y="192881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Barlow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AC56CD1-FBEE-0E42-B197-B760B74435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83" t="31368" r="520" b="18339"/>
          <a:stretch/>
        </p:blipFill>
        <p:spPr>
          <a:xfrm>
            <a:off x="0" y="-5203"/>
            <a:ext cx="12192000" cy="686320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4CBD1-C300-DD47-9E62-DB8A672B2069}"/>
              </a:ext>
            </a:extLst>
          </p:cNvPr>
          <p:cNvSpPr/>
          <p:nvPr userDrawn="1"/>
        </p:nvSpPr>
        <p:spPr>
          <a:xfrm>
            <a:off x="0" y="-5204"/>
            <a:ext cx="6095999" cy="6863204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BC8680-FDB5-4F4B-8DFD-CE546990D5D4}"/>
              </a:ext>
            </a:extLst>
          </p:cNvPr>
          <p:cNvSpPr txBox="1"/>
          <p:nvPr userDrawn="1"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Barlow"/>
              <a:buChar char="►"/>
            </a:pPr>
            <a:endParaRPr lang="en-US" sz="2000" b="0" i="0" dirty="0">
              <a:solidFill>
                <a:srgbClr val="000000"/>
              </a:solidFill>
              <a:latin typeface="Barlow" pitchFamily="2" charset="77"/>
            </a:endParaRPr>
          </a:p>
        </p:txBody>
      </p:sp>
      <p:pic>
        <p:nvPicPr>
          <p:cNvPr id="24" name="Picture 16">
            <a:extLst>
              <a:ext uri="{FF2B5EF4-FFF2-40B4-BE49-F238E27FC236}">
                <a16:creationId xmlns:a16="http://schemas.microsoft.com/office/drawing/2014/main" id="{38DD1F27-AFE8-9E47-9C20-1F88A4CD777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7472" y="412047"/>
            <a:ext cx="1546299" cy="623945"/>
          </a:xfrm>
          <a:prstGeom prst="rect">
            <a:avLst/>
          </a:prstGeom>
        </p:spPr>
      </p:pic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846AB6BC-FF23-D64E-A9A3-50A9B1821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7472" y="4590288"/>
            <a:ext cx="5565966" cy="2462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>
              <a:spcBef>
                <a:spcPts val="0"/>
              </a:spcBef>
              <a:buNone/>
              <a:defRPr lang="en-US" sz="2000" b="0" i="0" kern="1200" cap="none" baseline="0" dirty="0" smtClean="0">
                <a:solidFill>
                  <a:schemeClr val="accent2"/>
                </a:solidFill>
                <a:latin typeface="Barlow" pitchFamily="2" charset="77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Presenter/Subheading</a:t>
            </a:r>
          </a:p>
        </p:txBody>
      </p:sp>
      <p:sp>
        <p:nvSpPr>
          <p:cNvPr id="26" name="Title Placeholder 2">
            <a:extLst>
              <a:ext uri="{FF2B5EF4-FFF2-40B4-BE49-F238E27FC236}">
                <a16:creationId xmlns:a16="http://schemas.microsoft.com/office/drawing/2014/main" id="{D37A55A4-1BD2-674A-9626-60AB1AEE3D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472" y="3827812"/>
            <a:ext cx="5565966" cy="664797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lang="en-US" sz="4800" i="0" dirty="0">
                <a:solidFill>
                  <a:schemeClr val="tx2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Barlow"/>
            </a:pPr>
            <a:r>
              <a:rPr lang="en-US" dirty="0"/>
              <a:t>Click to Edit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4C4FA3-E45E-424A-9BD3-1455471E946D}"/>
              </a:ext>
            </a:extLst>
          </p:cNvPr>
          <p:cNvSpPr/>
          <p:nvPr userDrawn="1"/>
        </p:nvSpPr>
        <p:spPr>
          <a:xfrm>
            <a:off x="0" y="6606769"/>
            <a:ext cx="10629899" cy="251231"/>
          </a:xfrm>
          <a:prstGeom prst="rect">
            <a:avLst/>
          </a:prstGeom>
          <a:gradFill flip="none" rotWithShape="1">
            <a:gsLst>
              <a:gs pos="90000">
                <a:schemeClr val="accent2"/>
              </a:gs>
              <a:gs pos="0">
                <a:schemeClr val="accent1"/>
              </a:gs>
            </a:gsLst>
            <a:lin ang="10800000" scaled="1"/>
            <a:tileRect/>
          </a:gradFill>
        </p:spPr>
        <p:txBody>
          <a:bodyPr vert="horz" lIns="338328" tIns="91440" rIns="91440" bIns="91440" rtlCol="0" anchor="ctr" anchorCtr="0"/>
          <a:lstStyle/>
          <a:p>
            <a:pPr lvl="0"/>
            <a:endParaRPr lang="en-US" sz="900" b="0" i="0">
              <a:solidFill>
                <a:schemeClr val="bg1"/>
              </a:solidFill>
              <a:latin typeface="Barlow" pitchFamily="2" charset="77"/>
              <a:cs typeface="Arial Black" panose="020B0604020202020204" pitchFamily="34" charset="0"/>
            </a:endParaRPr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7A06C9D6-1966-FF45-88E4-859637CF1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0" rIns="182880" bIns="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itchFamily="2" charset="77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Analog Devices Confidential Information. ©2021 Analog Devices, Inc. All rights reserved.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348A6DA5-3CBE-2540-889B-02D2E0478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182880" tIns="0" rIns="0" bIns="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itchFamily="2" charset="77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76272179-8E7E-FC4E-9269-CB6734C0C5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</a:lstStyle>
          <a:p>
            <a:fld id="{5953179D-8625-524E-A034-639263ACD100}" type="datetime3">
              <a:rPr lang="en-US" smtClean="0"/>
              <a:pPr/>
              <a:t>4 July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172" y="228600"/>
            <a:ext cx="10980294" cy="987552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1361" y="1524000"/>
            <a:ext cx="731246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172" y="1524001"/>
            <a:ext cx="3553432" cy="41148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0760-E76F-4B94-94C5-30205A7AFF3D}" type="datetime1">
              <a:rPr lang="en-US"/>
              <a:t>7/4/2024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|  Maxim Integrated  |  Company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476C-83E7-4313-A721-E348D197277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6559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AAE71C-1BE2-7245-B472-9BA34E1D412A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45000">
                <a:srgbClr val="376FB9"/>
              </a:gs>
              <a:gs pos="0">
                <a:srgbClr val="4AB3B0"/>
              </a:gs>
              <a:gs pos="100000">
                <a:srgbClr val="82459A"/>
              </a:gs>
            </a:gsLst>
            <a:lin ang="0" scaled="0"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9" name="Picture 8" descr="A picture containing ceiling, dark&#10;&#10;Description automatically generated">
            <a:extLst>
              <a:ext uri="{FF2B5EF4-FFF2-40B4-BE49-F238E27FC236}">
                <a16:creationId xmlns:a16="http://schemas.microsoft.com/office/drawing/2014/main" id="{D5C7EF1A-7C39-894E-B018-BAE5A50641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7000"/>
                    </a14:imgEffect>
                  </a14:imgLayer>
                </a14:imgProps>
              </a:ext>
            </a:extLst>
          </a:blip>
          <a:srcRect r="920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</p:spPr>
      </p:pic>
      <p:sp>
        <p:nvSpPr>
          <p:cNvPr id="19" name="Title Placeholder 2">
            <a:extLst>
              <a:ext uri="{FF2B5EF4-FFF2-40B4-BE49-F238E27FC236}">
                <a16:creationId xmlns:a16="http://schemas.microsoft.com/office/drawing/2014/main" id="{F4BE7BF1-9EC9-9C48-B7AC-88C7C2717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505" y="1066800"/>
            <a:ext cx="5485405" cy="4914902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3599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860FDE-168E-0A41-AADD-5CD4DFEEE4A5}"/>
              </a:ext>
            </a:extLst>
          </p:cNvPr>
          <p:cNvSpPr/>
          <p:nvPr userDrawn="1"/>
        </p:nvSpPr>
        <p:spPr>
          <a:xfrm rot="5400000">
            <a:off x="1472418" y="3397052"/>
            <a:ext cx="5293895" cy="63898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4" name="Picture 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7EC7DD7C-855B-F54D-A862-619A663FC8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58215" y="2129974"/>
            <a:ext cx="7824457" cy="25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1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09D7949-66DB-2342-A482-F9C4E1E3EBFC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45000">
                <a:srgbClr val="376FB9"/>
              </a:gs>
              <a:gs pos="0">
                <a:srgbClr val="4AB3B0"/>
              </a:gs>
              <a:gs pos="100000">
                <a:srgbClr val="82459A"/>
              </a:gs>
            </a:gsLst>
            <a:lin ang="0" scaled="0"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7" name="Picture 6" descr="A picture containing ceiling, dark&#10;&#10;Description automatically generated">
            <a:extLst>
              <a:ext uri="{FF2B5EF4-FFF2-40B4-BE49-F238E27FC236}">
                <a16:creationId xmlns:a16="http://schemas.microsoft.com/office/drawing/2014/main" id="{57245325-80F7-F247-A354-8CE1CD316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7000"/>
                    </a14:imgEffect>
                  </a14:imgLayer>
                </a14:imgProps>
              </a:ext>
            </a:extLst>
          </a:blip>
          <a:srcRect r="920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29E1F0-023B-9047-A801-D11952A88F3F}"/>
              </a:ext>
            </a:extLst>
          </p:cNvPr>
          <p:cNvSpPr txBox="1"/>
          <p:nvPr userDrawn="1"/>
        </p:nvSpPr>
        <p:spPr>
          <a:xfrm>
            <a:off x="8520545" y="-70658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531" indent="-228531" defTabSz="457063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1999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3433F-5279-47ED-9B79-6B009F037C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054" y="3268646"/>
            <a:ext cx="10282663" cy="830997"/>
          </a:xfrm>
        </p:spPr>
        <p:txBody>
          <a:bodyPr anchor="b"/>
          <a:lstStyle>
            <a:lvl1pPr>
              <a:defRPr kumimoji="0" lang="en-US" sz="3599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/>
              <a:t>Session Title Goes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91063-67CB-4D15-9565-8881AEDAB9CF}"/>
              </a:ext>
            </a:extLst>
          </p:cNvPr>
          <p:cNvSpPr txBox="1"/>
          <p:nvPr userDrawn="1"/>
        </p:nvSpPr>
        <p:spPr>
          <a:xfrm>
            <a:off x="383054" y="6158041"/>
            <a:ext cx="8104173" cy="4612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06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Lucida Grande"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vGlobal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Field </a:t>
            </a:r>
            <a:r>
              <a:rPr lang="en-US" sz="1799" b="0" dirty="0">
                <a:solidFill>
                  <a:srgbClr val="FFFFFF"/>
                </a:solidFill>
                <a:latin typeface="Arial"/>
              </a:rPr>
              <a:t>Technical 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Training – October 2021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186C21-DACE-4471-B86E-349ABD43999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96075" y="4274513"/>
            <a:ext cx="8424244" cy="606158"/>
          </a:xfrm>
        </p:spPr>
        <p:txBody>
          <a:bodyPr anchor="b">
            <a:normAutofit/>
          </a:bodyPr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 GOES HERE ALL CAPS</a:t>
            </a:r>
          </a:p>
        </p:txBody>
      </p:sp>
    </p:spTree>
    <p:extLst>
      <p:ext uri="{BB962C8B-B14F-4D97-AF65-F5344CB8AC3E}">
        <p14:creationId xmlns:p14="http://schemas.microsoft.com/office/powerpoint/2010/main" val="297981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AAE71C-1BE2-7245-B472-9BA34E1D412A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45000">
                <a:srgbClr val="376FB9"/>
              </a:gs>
              <a:gs pos="0">
                <a:srgbClr val="4AB3B0"/>
              </a:gs>
              <a:gs pos="100000">
                <a:srgbClr val="82459A"/>
              </a:gs>
            </a:gsLst>
            <a:lin ang="0" scaled="0"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9" name="Picture 8" descr="A picture containing ceiling, dark&#10;&#10;Description automatically generated">
            <a:extLst>
              <a:ext uri="{FF2B5EF4-FFF2-40B4-BE49-F238E27FC236}">
                <a16:creationId xmlns:a16="http://schemas.microsoft.com/office/drawing/2014/main" id="{D5C7EF1A-7C39-894E-B018-BAE5A50641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7000"/>
                    </a14:imgEffect>
                  </a14:imgLayer>
                </a14:imgProps>
              </a:ext>
            </a:extLst>
          </a:blip>
          <a:srcRect r="920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</p:spPr>
      </p:pic>
      <p:sp>
        <p:nvSpPr>
          <p:cNvPr id="19" name="Title Placeholder 2">
            <a:extLst>
              <a:ext uri="{FF2B5EF4-FFF2-40B4-BE49-F238E27FC236}">
                <a16:creationId xmlns:a16="http://schemas.microsoft.com/office/drawing/2014/main" id="{F4BE7BF1-9EC9-9C48-B7AC-88C7C2717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505" y="1066800"/>
            <a:ext cx="5485405" cy="4914902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3599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860FDE-168E-0A41-AADD-5CD4DFEEE4A5}"/>
              </a:ext>
            </a:extLst>
          </p:cNvPr>
          <p:cNvSpPr/>
          <p:nvPr userDrawn="1"/>
        </p:nvSpPr>
        <p:spPr>
          <a:xfrm rot="5400000">
            <a:off x="4126165" y="3397051"/>
            <a:ext cx="5293895" cy="63898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B5EF24E-5B78-4E1A-BFF2-11EFC35FB7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11059" y="2028088"/>
            <a:ext cx="4580392" cy="22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1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06154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1493500" cy="4914900"/>
          </a:xfrm>
        </p:spPr>
        <p:txBody>
          <a:bodyPr lIns="0" tIns="0" rIns="0" bIns="0" anchor="t" anchorCtr="0"/>
          <a:lstStyle>
            <a:lvl1pPr>
              <a:defRPr/>
            </a:lvl1pPr>
            <a:lvl2pPr marL="457063" indent="-228531" algn="l" defTabSz="457063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594" indent="-228531" algn="l" defTabSz="457063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126" indent="-228531" algn="l" defTabSz="457063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2657" indent="-228531" algn="l" defTabSz="457063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531" indent="-228531" defTabSz="457063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1999" dirty="0">
              <a:solidFill>
                <a:srgbClr val="00000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1EDF55-5A66-4FEB-BFBC-9DA9819FD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i="0">
                <a:solidFill>
                  <a:srgbClr val="555659"/>
                </a:solidFill>
                <a:cs typeface="Arial Black" panose="020B0604020202020204" pitchFamily="34" charset="0"/>
              </a:rPr>
              <a:t>October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C1F15-6C44-40BE-9BD7-D643ACAD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©2021 Analog Devices, Inc.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BE613-911D-45E2-8701-C3B13AAF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0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09D7949-66DB-2342-A482-F9C4E1E3EBFC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45000">
                <a:srgbClr val="376FB9"/>
              </a:gs>
              <a:gs pos="0">
                <a:srgbClr val="4AB3B0"/>
              </a:gs>
              <a:gs pos="100000">
                <a:srgbClr val="82459A"/>
              </a:gs>
            </a:gsLst>
            <a:lin ang="0" scaled="0"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7" name="Picture 6" descr="A picture containing ceiling, dark&#10;&#10;Description automatically generated">
            <a:extLst>
              <a:ext uri="{FF2B5EF4-FFF2-40B4-BE49-F238E27FC236}">
                <a16:creationId xmlns:a16="http://schemas.microsoft.com/office/drawing/2014/main" id="{57245325-80F7-F247-A354-8CE1CD316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7000"/>
                    </a14:imgEffect>
                  </a14:imgLayer>
                </a14:imgProps>
              </a:ext>
            </a:extLst>
          </a:blip>
          <a:srcRect r="920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29E1F0-023B-9047-A801-D11952A88F3F}"/>
              </a:ext>
            </a:extLst>
          </p:cNvPr>
          <p:cNvSpPr txBox="1"/>
          <p:nvPr userDrawn="1"/>
        </p:nvSpPr>
        <p:spPr>
          <a:xfrm>
            <a:off x="8520545" y="-70658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531" indent="-228531" defTabSz="457063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1999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3433F-5279-47ED-9B79-6B009F037C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054" y="3268646"/>
            <a:ext cx="10282663" cy="830997"/>
          </a:xfrm>
        </p:spPr>
        <p:txBody>
          <a:bodyPr anchor="b"/>
          <a:lstStyle>
            <a:lvl1pPr>
              <a:defRPr kumimoji="0" lang="en-US" sz="3599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/>
              <a:t>Session Title Goes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91063-67CB-4D15-9565-8881AEDAB9CF}"/>
              </a:ext>
            </a:extLst>
          </p:cNvPr>
          <p:cNvSpPr txBox="1"/>
          <p:nvPr userDrawn="1"/>
        </p:nvSpPr>
        <p:spPr>
          <a:xfrm>
            <a:off x="383054" y="6158041"/>
            <a:ext cx="8104173" cy="4612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063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Lucida Grande"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vGlobal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Field </a:t>
            </a:r>
            <a:r>
              <a:rPr lang="en-US" sz="1799" b="0" dirty="0">
                <a:solidFill>
                  <a:srgbClr val="FFFFFF"/>
                </a:solidFill>
                <a:latin typeface="Arial"/>
              </a:rPr>
              <a:t>Technical 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Training – October 2021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186C21-DACE-4471-B86E-349ABD43999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96075" y="4274513"/>
            <a:ext cx="8424244" cy="606158"/>
          </a:xfrm>
        </p:spPr>
        <p:txBody>
          <a:bodyPr anchor="b">
            <a:normAutofit/>
          </a:bodyPr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 GOES HERE ALL CAPS</a:t>
            </a:r>
          </a:p>
        </p:txBody>
      </p:sp>
    </p:spTree>
    <p:extLst>
      <p:ext uri="{BB962C8B-B14F-4D97-AF65-F5344CB8AC3E}">
        <p14:creationId xmlns:p14="http://schemas.microsoft.com/office/powerpoint/2010/main" val="1079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AAE71C-1BE2-7245-B472-9BA34E1D412A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45000">
                <a:srgbClr val="376FB9"/>
              </a:gs>
              <a:gs pos="0">
                <a:srgbClr val="4AB3B0"/>
              </a:gs>
              <a:gs pos="100000">
                <a:srgbClr val="82459A"/>
              </a:gs>
            </a:gsLst>
            <a:lin ang="0" scaled="0"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9" name="Picture 8" descr="A picture containing ceiling, dark&#10;&#10;Description automatically generated">
            <a:extLst>
              <a:ext uri="{FF2B5EF4-FFF2-40B4-BE49-F238E27FC236}">
                <a16:creationId xmlns:a16="http://schemas.microsoft.com/office/drawing/2014/main" id="{D5C7EF1A-7C39-894E-B018-BAE5A50641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7000"/>
                    </a14:imgEffect>
                  </a14:imgLayer>
                </a14:imgProps>
              </a:ext>
            </a:extLst>
          </a:blip>
          <a:srcRect r="920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</p:spPr>
      </p:pic>
      <p:sp>
        <p:nvSpPr>
          <p:cNvPr id="19" name="Title Placeholder 2">
            <a:extLst>
              <a:ext uri="{FF2B5EF4-FFF2-40B4-BE49-F238E27FC236}">
                <a16:creationId xmlns:a16="http://schemas.microsoft.com/office/drawing/2014/main" id="{F4BE7BF1-9EC9-9C48-B7AC-88C7C2717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505" y="1066800"/>
            <a:ext cx="5485405" cy="4914902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3599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860FDE-168E-0A41-AADD-5CD4DFEEE4A5}"/>
              </a:ext>
            </a:extLst>
          </p:cNvPr>
          <p:cNvSpPr/>
          <p:nvPr userDrawn="1"/>
        </p:nvSpPr>
        <p:spPr>
          <a:xfrm rot="5400000">
            <a:off x="1472418" y="3397052"/>
            <a:ext cx="5293895" cy="63898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4" name="Picture 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7EC7DD7C-855B-F54D-A862-619A663FC8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58215" y="2129974"/>
            <a:ext cx="7824457" cy="25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9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06154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1493500" cy="4914900"/>
          </a:xfrm>
        </p:spPr>
        <p:txBody>
          <a:bodyPr lIns="0" tIns="0" rIns="0" bIns="0" anchor="t" anchorCtr="0"/>
          <a:lstStyle>
            <a:lvl1pPr>
              <a:defRPr/>
            </a:lvl1pPr>
            <a:lvl2pPr marL="457063" indent="-228531" algn="l" defTabSz="457063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594" indent="-228531" algn="l" defTabSz="457063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126" indent="-228531" algn="l" defTabSz="457063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2657" indent="-228531" algn="l" defTabSz="457063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531" indent="-228531" defTabSz="457063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1999" dirty="0">
              <a:solidFill>
                <a:srgbClr val="00000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1EDF55-5A66-4FEB-BFBC-9DA9819FD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i="0">
                <a:solidFill>
                  <a:srgbClr val="555659"/>
                </a:solidFill>
                <a:cs typeface="Arial Black" panose="020B0604020202020204" pitchFamily="34" charset="0"/>
              </a:rPr>
              <a:t>October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C1F15-6C44-40BE-9BD7-D643ACAD4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©2021 Analog Devices, Inc.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BE613-911D-45E2-8701-C3B13AAF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9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0274300" cy="4914900"/>
          </a:xfrm>
        </p:spPr>
        <p:txBody>
          <a:bodyPr lIns="0" tIns="0" rIns="0" bIns="0" anchor="ctr" anchorCtr="0"/>
          <a:lstStyle>
            <a:lvl1pPr marL="228600" indent="-228600">
              <a:buFont typeface="Arial" panose="020B0604020202020204" pitchFamily="34" charset="0"/>
              <a:buChar char="►"/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Barlow"/>
              <a:buChar char="►"/>
            </a:pPr>
            <a:endParaRPr lang="en-US" sz="2000" b="0" i="0" dirty="0">
              <a:solidFill>
                <a:srgbClr val="000000"/>
              </a:solidFill>
              <a:latin typeface="Barlow" pitchFamily="2" charset="77"/>
            </a:endParaRP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DFAA90AC-9B0A-AB4E-ABA9-347CBDC297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9456"/>
            <a:ext cx="10287000" cy="470898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baseline="0" dirty="0">
                <a:solidFill>
                  <a:schemeClr val="accent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6814554B-F7E7-D444-A874-1C7C087F2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itchFamily="2" charset="77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Analog Devices Confidential Information. ©2021 Analog Devices, Inc. All rights reserved.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DE1375A-B2FA-C741-B6ED-A8569C32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itchFamily="2" charset="77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7561257-280D-EC46-BB4D-FCABCCE29F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</a:lstStyle>
          <a:p>
            <a:fld id="{5953179D-8625-524E-A034-639263ACD100}" type="datetime3">
              <a:rPr lang="en-US" smtClean="0"/>
              <a:pPr/>
              <a:t>4 July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/ Subhead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321671"/>
            <a:ext cx="10274300" cy="5135835"/>
          </a:xfrm>
        </p:spPr>
        <p:txBody>
          <a:bodyPr lIns="0" tIns="0" rIns="0" bIns="0" anchor="ctr" anchorCtr="0"/>
          <a:lstStyle>
            <a:lvl1pPr marL="228600" indent="-228600">
              <a:buFont typeface="Arial" panose="020B0604020202020204" pitchFamily="34" charset="0"/>
              <a:buChar char="►"/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Barlow"/>
              <a:buChar char="►"/>
            </a:pPr>
            <a:endParaRPr lang="en-US" sz="2000" b="0" i="0" dirty="0">
              <a:solidFill>
                <a:srgbClr val="000000"/>
              </a:solidFill>
              <a:latin typeface="Barlow" pitchFamily="2" charset="77"/>
            </a:endParaRP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DFAA90AC-9B0A-AB4E-ABA9-347CBDC297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9456"/>
            <a:ext cx="10287000" cy="470898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baseline="0" dirty="0">
                <a:solidFill>
                  <a:schemeClr val="accent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6814554B-F7E7-D444-A874-1C7C087F2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itchFamily="2" charset="77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Analog Devices Confidential Information. ©2021 Analog Devices, Inc. All rights reserved.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DE1375A-B2FA-C741-B6ED-A8569C32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itchFamily="2" charset="77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7561257-280D-EC46-BB4D-FCABCCE29F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</a:lstStyle>
          <a:p>
            <a:fld id="{5953179D-8625-524E-A034-639263ACD100}" type="datetime3">
              <a:rPr lang="en-US" smtClean="0"/>
              <a:pPr/>
              <a:t>4 July 2024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C085C-4819-6148-88EB-7F81217A7C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5600" y="845969"/>
            <a:ext cx="1732847" cy="320088"/>
          </a:xfrm>
        </p:spPr>
        <p:txBody>
          <a:bodyPr wrap="none" lIns="0" tIns="0" rIns="0" bIns="0" anchor="t" anchorCtr="0">
            <a:spAutoFit/>
          </a:bodyPr>
          <a:lstStyle>
            <a:lvl1pPr marL="0" indent="0">
              <a:spcBef>
                <a:spcPts val="0"/>
              </a:spcBef>
              <a:buNone/>
              <a:defRPr lang="en-US" dirty="0">
                <a:solidFill>
                  <a:schemeClr val="tx2"/>
                </a:solidFill>
                <a:latin typeface="+mn-lt"/>
              </a:defRPr>
            </a:lvl1pPr>
          </a:lstStyle>
          <a:p>
            <a:pPr marL="0" lvl="0" defTabSz="914400"/>
            <a:r>
              <a:rPr lang="en-US" sz="2600" dirty="0">
                <a:solidFill>
                  <a:schemeClr val="tx2"/>
                </a:solidFill>
              </a:rPr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020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1066800"/>
            <a:ext cx="5558367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69567" y="1066800"/>
            <a:ext cx="5558367" cy="4929447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5">
            <a:extLst>
              <a:ext uri="{FF2B5EF4-FFF2-40B4-BE49-F238E27FC236}">
                <a16:creationId xmlns:a16="http://schemas.microsoft.com/office/drawing/2014/main" id="{FF28FBB9-7356-1749-AF1D-0D25B97BE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9456"/>
            <a:ext cx="10287000" cy="470898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>
              <a:defRPr lang="en-US" sz="3600" b="0" i="0" kern="1200" baseline="0" dirty="0">
                <a:solidFill>
                  <a:schemeClr val="accent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0B683E68-D08B-CC45-A7FB-130812726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itchFamily="2" charset="77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Analog Devices Confidential Information. ©2021 Analog Devices, Inc. All rights reserved.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D766B48-3BA7-6649-8D35-3B23439CA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itchFamily="2" charset="77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12F0BCD-3D7D-A74A-A0E2-7C6BAF1E6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</a:lstStyle>
          <a:p>
            <a:fld id="{5953179D-8625-524E-A034-639263ACD100}" type="datetime3">
              <a:rPr lang="en-US" smtClean="0"/>
              <a:pPr/>
              <a:t>4 July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9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Messa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69D9013-ECCC-D041-8602-ADF58DA80D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36303"/>
            <a:ext cx="991639" cy="39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04FFAC6-68F2-994E-B91C-5DC76B0751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018" t="28668" r="14255" b="269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5601" y="787400"/>
            <a:ext cx="5557837" cy="5585437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90000"/>
              </a:lnSpc>
              <a:buNone/>
              <a:defRPr sz="4800">
                <a:solidFill>
                  <a:schemeClr val="tx2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ECC1EE-582D-A143-AF7D-E409C134D032}"/>
              </a:ext>
            </a:extLst>
          </p:cNvPr>
          <p:cNvSpPr txBox="1"/>
          <p:nvPr userDrawn="1"/>
        </p:nvSpPr>
        <p:spPr>
          <a:xfrm>
            <a:off x="16190976" y="6949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Barlow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041FE8-0344-5D47-9947-DD38BB729CF3}"/>
              </a:ext>
            </a:extLst>
          </p:cNvPr>
          <p:cNvSpPr/>
          <p:nvPr userDrawn="1"/>
        </p:nvSpPr>
        <p:spPr>
          <a:xfrm>
            <a:off x="0" y="6606769"/>
            <a:ext cx="10629899" cy="251231"/>
          </a:xfrm>
          <a:prstGeom prst="rect">
            <a:avLst/>
          </a:prstGeom>
          <a:gradFill flip="none" rotWithShape="1">
            <a:gsLst>
              <a:gs pos="90000">
                <a:schemeClr val="accent2"/>
              </a:gs>
              <a:gs pos="0">
                <a:schemeClr val="accent1"/>
              </a:gs>
            </a:gsLst>
            <a:lin ang="10800000" scaled="1"/>
            <a:tileRect/>
          </a:gradFill>
        </p:spPr>
        <p:txBody>
          <a:bodyPr vert="horz" lIns="338328" tIns="91440" rIns="91440" bIns="91440" rtlCol="0" anchor="ctr" anchorCtr="0"/>
          <a:lstStyle/>
          <a:p>
            <a:pPr lvl="0"/>
            <a:endParaRPr lang="en-US" sz="900" b="0" i="0">
              <a:solidFill>
                <a:schemeClr val="bg1"/>
              </a:solidFill>
              <a:latin typeface="Barlow" pitchFamily="2" charset="77"/>
              <a:cs typeface="Arial Black" panose="020B0604020202020204" pitchFamily="34" charset="0"/>
            </a:endParaRP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E8372402-BBA1-394F-9C25-A9009A3E6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itchFamily="2" charset="77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Analog Devices Confidential Information. ©2021 Analog Devices, Inc. All rights reserved.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0BF7B18B-3452-454A-A1E1-F19245718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itchFamily="2" charset="77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7AEECA3B-2490-0F46-99E8-9FCD548961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</a:lstStyle>
          <a:p>
            <a:fld id="{5953179D-8625-524E-A034-639263ACD100}" type="datetime3">
              <a:rPr lang="en-US" smtClean="0"/>
              <a:pPr/>
              <a:t>4 July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8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>
            <a:extLst>
              <a:ext uri="{FF2B5EF4-FFF2-40B4-BE49-F238E27FC236}">
                <a16:creationId xmlns:a16="http://schemas.microsoft.com/office/drawing/2014/main" id="{02D8C86E-7D7D-9D4A-8B51-99DC18991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9456"/>
            <a:ext cx="10287000" cy="470898"/>
          </a:xfrm>
          <a:prstGeom prst="rect">
            <a:avLst/>
          </a:prstGeom>
          <a:noFill/>
          <a:ln w="50800">
            <a:noFill/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baseline="0" dirty="0">
                <a:solidFill>
                  <a:schemeClr val="accent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E9E4A5C-39F9-1A4F-B2B0-4C4B0980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1" y="1066800"/>
            <a:ext cx="10274299" cy="4914900"/>
          </a:xfrm>
        </p:spPr>
        <p:txBody>
          <a:bodyPr lIns="0" tIns="0" rIns="0" bIns="0"/>
          <a:lstStyle>
            <a:lvl1pPr marL="0" indent="0">
              <a:buNone/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1490E1E-9A0D-4048-87C4-980D6C957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itchFamily="2" charset="77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Analog Devices Confidential Information. ©2021 Analog Devices,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BDB334F-D3ED-B641-8620-5DA5023BC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itchFamily="2" charset="77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E5EDB9-DCC2-8647-A866-50FB4F855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</a:lstStyle>
          <a:p>
            <a:fld id="{5953179D-8625-524E-A034-639263ACD100}" type="datetime3">
              <a:rPr lang="en-US" smtClean="0"/>
              <a:pPr/>
              <a:t>4 July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21391-EB63-F94A-95E5-C3E7FB511E27}"/>
              </a:ext>
            </a:extLst>
          </p:cNvPr>
          <p:cNvSpPr/>
          <p:nvPr userDrawn="1"/>
        </p:nvSpPr>
        <p:spPr>
          <a:xfrm>
            <a:off x="0" y="6606769"/>
            <a:ext cx="10629899" cy="251231"/>
          </a:xfrm>
          <a:prstGeom prst="rect">
            <a:avLst/>
          </a:prstGeom>
          <a:gradFill flip="none" rotWithShape="1">
            <a:gsLst>
              <a:gs pos="90000">
                <a:schemeClr val="accent2"/>
              </a:gs>
              <a:gs pos="0">
                <a:schemeClr val="accent1"/>
              </a:gs>
            </a:gsLst>
            <a:lin ang="10800000" scaled="1"/>
            <a:tileRect/>
          </a:gradFill>
        </p:spPr>
        <p:txBody>
          <a:bodyPr vert="horz" lIns="338328" tIns="91440" rIns="91440" bIns="91440" rtlCol="0" anchor="ctr" anchorCtr="0"/>
          <a:lstStyle/>
          <a:p>
            <a:pPr lvl="0"/>
            <a:endParaRPr lang="en-US" sz="900" b="0" i="0">
              <a:solidFill>
                <a:schemeClr val="bg1"/>
              </a:solidFill>
              <a:latin typeface="Barlow" pitchFamily="2" charset="77"/>
              <a:cs typeface="Arial Black" panose="020B0604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A90929A-91F9-3044-A804-4F88C51E8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1" y="1066800"/>
            <a:ext cx="10274299" cy="4914900"/>
          </a:xfrm>
        </p:spPr>
        <p:txBody>
          <a:bodyPr lIns="0" tIns="0" rIns="0" bIns="0"/>
          <a:lstStyle>
            <a:lvl1pPr marL="0" indent="0">
              <a:buNone/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8F33FEB-75AD-A94C-AB8E-548146CD77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itchFamily="2" charset="77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Analog Devices Confidential Information. ©2021 Analog Devices,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BB2B7C7-C861-E244-8F07-B680F7C82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itchFamily="2" charset="77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8E487D7-2B04-5A4D-9C0B-F910D0AEC1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</a:lstStyle>
          <a:p>
            <a:fld id="{5953179D-8625-524E-A034-639263ACD100}" type="datetime3">
              <a:rPr lang="en-US" smtClean="0"/>
              <a:pPr/>
              <a:t>4 July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4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6278034" y="1066800"/>
            <a:ext cx="5913966" cy="49149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Barlow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066800"/>
            <a:ext cx="5558367" cy="491490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B84C6-07FB-804B-A710-4CC5B87F173D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5">
            <a:extLst>
              <a:ext uri="{FF2B5EF4-FFF2-40B4-BE49-F238E27FC236}">
                <a16:creationId xmlns:a16="http://schemas.microsoft.com/office/drawing/2014/main" id="{89675850-16BD-8144-963D-71BC7A178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9456"/>
            <a:ext cx="10287000" cy="470898"/>
          </a:xfrm>
          <a:prstGeom prst="callout1">
            <a:avLst>
              <a:gd name="adj1" fmla="val 103511"/>
              <a:gd name="adj2" fmla="val 100069"/>
              <a:gd name="adj3" fmla="val 103502"/>
              <a:gd name="adj4" fmla="val -3408"/>
            </a:avLst>
          </a:prstGeom>
          <a:noFill/>
          <a:ln w="508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vert="horz" wrap="square" lIns="0" tIns="0" rIns="0" bIns="27432" rtlCol="0" anchor="t" anchorCtr="0">
            <a:sp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baseline="0" dirty="0">
                <a:solidFill>
                  <a:schemeClr val="accent2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BCE41326-C290-4D46-B402-D7627D5D1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itchFamily="2" charset="77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Analog Devices Confidential Information. ©2021 Analog Devices, Inc. All rights reserved.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FBACB6DA-63B0-314A-B8B3-1B03BE008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itchFamily="2" charset="77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8CF302A-E0FA-844E-AA9D-A8649F7C60D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</a:lstStyle>
          <a:p>
            <a:fld id="{5953179D-8625-524E-A034-639263ACD100}" type="datetime3">
              <a:rPr lang="en-US" smtClean="0"/>
              <a:pPr/>
              <a:t>4 July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3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.emf"/><Relationship Id="rId5" Type="http://schemas.openxmlformats.org/officeDocument/2006/relationships/image" Target="../media/image18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.emf"/><Relationship Id="rId5" Type="http://schemas.openxmlformats.org/officeDocument/2006/relationships/image" Target="../media/image18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342900" y="218135"/>
            <a:ext cx="10299699" cy="470898"/>
          </a:xfrm>
          <a:prstGeom prst="rect">
            <a:avLst/>
          </a:prstGeom>
          <a:noFill/>
        </p:spPr>
        <p:txBody>
          <a:bodyPr vert="horz" wrap="square" lIns="0" tIns="0" rIns="0" bIns="27432" rtlCol="0" anchor="t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55600" y="1066800"/>
            <a:ext cx="10286999" cy="4914900"/>
          </a:xfrm>
          <a:prstGeom prst="rect">
            <a:avLst/>
          </a:prstGeom>
        </p:spPr>
        <p:txBody>
          <a:bodyPr vert="horz" lIns="0" tIns="228600" rIns="0" bIns="0" rtlCol="0" anchor="ctr" anchorCtr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marL="457200" lvl="1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marL="685800" lvl="2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Third level</a:t>
            </a:r>
          </a:p>
          <a:p>
            <a:pPr marL="914400" lvl="3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  <a:p>
            <a:pPr marL="1143000" lvl="4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36303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82B608A-8973-E74F-9000-3CD5D7893E6F}"/>
              </a:ext>
            </a:extLst>
          </p:cNvPr>
          <p:cNvSpPr/>
          <p:nvPr userDrawn="1"/>
        </p:nvSpPr>
        <p:spPr>
          <a:xfrm>
            <a:off x="0" y="6606769"/>
            <a:ext cx="10629899" cy="251231"/>
          </a:xfrm>
          <a:prstGeom prst="rect">
            <a:avLst/>
          </a:prstGeom>
          <a:gradFill flip="none" rotWithShape="1">
            <a:gsLst>
              <a:gs pos="90000">
                <a:schemeClr val="accent2"/>
              </a:gs>
              <a:gs pos="0">
                <a:schemeClr val="accent1"/>
              </a:gs>
            </a:gsLst>
            <a:lin ang="10800000" scaled="1"/>
            <a:tileRect/>
          </a:gradFill>
        </p:spPr>
        <p:txBody>
          <a:bodyPr vert="horz" lIns="338328" tIns="91440" rIns="91440" bIns="91440" rtlCol="0" anchor="ctr" anchorCtr="0"/>
          <a:lstStyle/>
          <a:p>
            <a:pPr lvl="0"/>
            <a:endParaRPr lang="en-US" sz="900" b="0" i="0">
              <a:solidFill>
                <a:schemeClr val="bg1"/>
              </a:solidFill>
              <a:latin typeface="Barlow" pitchFamily="2" charset="77"/>
              <a:cs typeface="Arial Black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A8D3E2-8096-4AF5-B142-B8C380533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  <a:prstGeom prst="rect">
            <a:avLst/>
          </a:prstGeom>
          <a:noFill/>
        </p:spPr>
        <p:txBody>
          <a:bodyPr vert="horz" lIns="0" tIns="91440" rIns="91440" bIns="91440" rtlCol="0" anchor="ctr" anchorCtr="0">
            <a:noAutofit/>
          </a:bodyPr>
          <a:lstStyle>
            <a:lvl1pPr>
              <a:lnSpc>
                <a:spcPct val="80000"/>
              </a:lnSpc>
              <a:defRPr lang="en-US" sz="900" b="0" i="0" smtClean="0">
                <a:solidFill>
                  <a:schemeClr val="bg1"/>
                </a:solidFill>
                <a:latin typeface="Barlow" pitchFamily="2" charset="77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Analog Devices Confidential Information. ©2021 Analog Devices,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75B83-C1F8-4E53-8C02-280E1ED42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9901" y="6613018"/>
            <a:ext cx="1219199" cy="241982"/>
          </a:xfrm>
          <a:prstGeom prst="rect">
            <a:avLst/>
          </a:prstGeom>
        </p:spPr>
        <p:txBody>
          <a:bodyPr vert="horz" lIns="91440" tIns="91440" rIns="0" bIns="91440" rtlCol="0" anchor="ctr" anchorCtr="0"/>
          <a:lstStyle>
            <a:lvl1pPr algn="r">
              <a:lnSpc>
                <a:spcPct val="80000"/>
              </a:lnSpc>
              <a:defRPr kumimoji="0" lang="en-US" sz="1000" b="1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Barlow" pitchFamily="2" charset="77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baseline="-11000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CE817F5-DA59-4CF8-A065-2F8C60D2EC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2541" y="6616018"/>
            <a:ext cx="2227359" cy="241982"/>
          </a:xfrm>
          <a:prstGeom prst="rect">
            <a:avLst/>
          </a:prstGeom>
        </p:spPr>
        <p:txBody>
          <a:bodyPr lIns="0" tIns="0" rIns="182880" bIns="0" anchor="ctr" anchorCtr="0"/>
          <a:lstStyle>
            <a:lvl1pPr algn="r">
              <a:lnSpc>
                <a:spcPct val="80000"/>
              </a:lnSpc>
              <a:defRPr lang="en-US" sz="10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+mn-cs"/>
              </a:defRPr>
            </a:lvl1pPr>
          </a:lstStyle>
          <a:p>
            <a:fld id="{5953179D-8625-524E-A034-639263ACD100}" type="datetime3">
              <a:rPr lang="en-US" smtClean="0"/>
              <a:pPr/>
              <a:t>4 July 2024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93659-4415-8C41-805C-01463B0FE599}"/>
              </a:ext>
            </a:extLst>
          </p:cNvPr>
          <p:cNvSpPr txBox="1"/>
          <p:nvPr userDrawn="1"/>
        </p:nvSpPr>
        <p:spPr>
          <a:xfrm>
            <a:off x="2193324" y="286058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Barlow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80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19" r:id="rId2"/>
    <p:sldLayoutId id="2147483729" r:id="rId3"/>
    <p:sldLayoutId id="2147483727" r:id="rId4"/>
    <p:sldLayoutId id="2147483721" r:id="rId5"/>
    <p:sldLayoutId id="2147483726" r:id="rId6"/>
    <p:sldLayoutId id="2147483728" r:id="rId7"/>
    <p:sldLayoutId id="2147483720" r:id="rId8"/>
    <p:sldLayoutId id="2147483717" r:id="rId9"/>
    <p:sldLayoutId id="2147483722" r:id="rId10"/>
    <p:sldLayoutId id="2147483730" r:id="rId11"/>
    <p:sldLayoutId id="2147483723" r:id="rId12"/>
    <p:sldLayoutId id="2147483725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marL="0" indent="0" algn="l" defTabSz="457200" rtl="0" eaLnBrk="1" latinLnBrk="0" hangingPunct="1">
        <a:lnSpc>
          <a:spcPct val="80000"/>
        </a:lnSpc>
        <a:spcBef>
          <a:spcPct val="0"/>
        </a:spcBef>
        <a:buNone/>
        <a:defRPr sz="3600" b="0" i="0" kern="1200" spc="-100" baseline="0">
          <a:solidFill>
            <a:schemeClr val="accent2"/>
          </a:solidFill>
          <a:latin typeface="Barlow" pitchFamily="2" charset="77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lnSpc>
          <a:spcPct val="90000"/>
        </a:lnSpc>
        <a:spcBef>
          <a:spcPts val="1000"/>
        </a:spcBef>
        <a:spcAft>
          <a:spcPts val="400"/>
        </a:spcAft>
        <a:buClr>
          <a:schemeClr val="bg2"/>
        </a:buClr>
        <a:buSzPct val="65000"/>
        <a:buFont typeface="Arial" panose="020B0604020202020204" pitchFamily="34" charset="0"/>
        <a:buChar char="►"/>
        <a:defRPr lang="en-US" sz="2600" b="0" i="0" kern="1200" baseline="0" dirty="0" smtClean="0">
          <a:solidFill>
            <a:srgbClr val="000000"/>
          </a:solidFill>
          <a:latin typeface="Barlow" pitchFamily="2" charset="77"/>
          <a:ea typeface="+mn-ea"/>
          <a:cs typeface="+mn-cs"/>
        </a:defRPr>
      </a:lvl1pPr>
      <a:lvl2pPr marL="514350" indent="-285750" algn="l" defTabSz="457200" rtl="0" eaLnBrk="1" latinLnBrk="0" hangingPunct="1">
        <a:lnSpc>
          <a:spcPct val="90000"/>
        </a:lnSpc>
        <a:spcBef>
          <a:spcPct val="20000"/>
        </a:spcBef>
        <a:spcAft>
          <a:spcPts val="400"/>
        </a:spcAft>
        <a:buClr>
          <a:schemeClr val="bg2"/>
        </a:buClr>
        <a:buFont typeface="Arial"/>
        <a:buChar char="–"/>
        <a:defRPr lang="en-US" sz="2000" b="0" i="0" kern="1200" baseline="0" dirty="0" smtClean="0">
          <a:solidFill>
            <a:srgbClr val="000000"/>
          </a:solidFill>
          <a:latin typeface="Barlow" pitchFamily="2" charset="77"/>
          <a:ea typeface="+mn-ea"/>
          <a:cs typeface="+mn-cs"/>
        </a:defRPr>
      </a:lvl2pPr>
      <a:lvl3pPr marL="742950" indent="-285750" algn="l" defTabSz="457200" rtl="0" eaLnBrk="1" latinLnBrk="0" hangingPunct="1">
        <a:lnSpc>
          <a:spcPct val="90000"/>
        </a:lnSpc>
        <a:spcBef>
          <a:spcPct val="20000"/>
        </a:spcBef>
        <a:spcAft>
          <a:spcPts val="400"/>
        </a:spcAft>
        <a:buClr>
          <a:schemeClr val="bg2"/>
        </a:buClr>
        <a:buFont typeface="Arial"/>
        <a:buChar char="•"/>
        <a:defRPr lang="en-US" sz="1800" b="0" i="0" kern="1200" baseline="0" dirty="0" smtClean="0">
          <a:solidFill>
            <a:srgbClr val="000000"/>
          </a:solidFill>
          <a:latin typeface="Barlow" pitchFamily="2" charset="77"/>
          <a:ea typeface="+mn-ea"/>
          <a:cs typeface="+mn-cs"/>
        </a:defRPr>
      </a:lvl3pPr>
      <a:lvl4pPr marL="971550" indent="-285750" algn="l" defTabSz="457200" rtl="0" eaLnBrk="1" latinLnBrk="0" hangingPunct="1">
        <a:lnSpc>
          <a:spcPct val="90000"/>
        </a:lnSpc>
        <a:spcBef>
          <a:spcPct val="20000"/>
        </a:spcBef>
        <a:spcAft>
          <a:spcPts val="400"/>
        </a:spcAft>
        <a:buClr>
          <a:schemeClr val="bg2"/>
        </a:buClr>
        <a:buFont typeface="Arial"/>
        <a:buChar char="–"/>
        <a:defRPr lang="en-US" sz="1200" b="0" i="0" kern="1200" dirty="0" smtClean="0">
          <a:solidFill>
            <a:srgbClr val="000000"/>
          </a:solidFill>
          <a:latin typeface="Barlow" pitchFamily="2" charset="77"/>
          <a:ea typeface="+mn-ea"/>
          <a:cs typeface="+mn-cs"/>
        </a:defRPr>
      </a:lvl4pPr>
      <a:lvl5pPr marL="2057400" indent="-228600" algn="l" defTabSz="457200" rtl="0" eaLnBrk="1" latinLnBrk="0" hangingPunct="1">
        <a:lnSpc>
          <a:spcPct val="90000"/>
        </a:lnSpc>
        <a:spcBef>
          <a:spcPct val="20000"/>
        </a:spcBef>
        <a:spcAft>
          <a:spcPts val="400"/>
        </a:spcAft>
        <a:buClr>
          <a:schemeClr val="bg2"/>
        </a:buClr>
        <a:buFont typeface="Arial"/>
        <a:buChar char="»"/>
        <a:defRPr lang="en-US" sz="1200" b="0" i="0" kern="1200" baseline="0" dirty="0">
          <a:solidFill>
            <a:srgbClr val="000000"/>
          </a:solidFill>
          <a:latin typeface="Barlow" pitchFamily="2" charset="77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949" userDrawn="1">
          <p15:clr>
            <a:srgbClr val="F26B43"/>
          </p15:clr>
        </p15:guide>
        <p15:guide id="1" orient="horz" pos="3768" userDrawn="1">
          <p15:clr>
            <a:srgbClr val="F26B43"/>
          </p15:clr>
        </p15:guide>
        <p15:guide id="2" pos="216" userDrawn="1">
          <p15:clr>
            <a:srgbClr val="F26B43"/>
          </p15:clr>
        </p15:guide>
        <p15:guide id="3" pos="7464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  <p15:guide id="5" pos="3725" userDrawn="1">
          <p15:clr>
            <a:srgbClr val="F26B43"/>
          </p15:clr>
        </p15:guide>
        <p15:guide id="6" orient="horz" pos="672" userDrawn="1">
          <p15:clr>
            <a:srgbClr val="F26B43"/>
          </p15:clr>
        </p15:guide>
        <p15:guide id="7" pos="66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355601" y="2"/>
            <a:ext cx="10282663" cy="830997"/>
          </a:xfrm>
          <a:prstGeom prst="rect">
            <a:avLst/>
          </a:prstGeom>
          <a:noFill/>
        </p:spPr>
        <p:txBody>
          <a:bodyPr vert="horz" wrap="square" lIns="0" tIns="182880" rIns="0" bIns="91440" rtlCol="0" anchor="t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55600" y="1066800"/>
            <a:ext cx="11493500" cy="4914900"/>
          </a:xfrm>
          <a:prstGeom prst="rect">
            <a:avLst/>
          </a:prstGeom>
        </p:spPr>
        <p:txBody>
          <a:bodyPr vert="horz" lIns="0" tIns="228600" rIns="0" bIns="0" rtlCol="0" anchor="t" anchorCtr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marL="457063" lvl="1" indent="-228531" algn="l" defTabSz="457063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marL="685594" lvl="2" indent="-228531" algn="l" defTabSz="457063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Third level</a:t>
            </a:r>
          </a:p>
          <a:p>
            <a:pPr marL="914126" lvl="3" indent="-228531" algn="l" defTabSz="457063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  <a:p>
            <a:pPr marL="1142657" lvl="4" indent="-228531" algn="l" defTabSz="457063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9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D0260F5A-E5B1-4142-97AE-07D306D6E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7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©2021 Analog Devices, Inc. All rights reserved.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7856486-6D95-4743-8D05-4B7F62BB9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51200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03943EC-3C8D-9F42-A4DB-6742A9E19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81371" y="6451200"/>
            <a:ext cx="1371600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i="0">
                <a:solidFill>
                  <a:srgbClr val="555659"/>
                </a:solidFill>
                <a:cs typeface="Arial Black" panose="020B0604020202020204" pitchFamily="34" charset="0"/>
              </a:rPr>
              <a:t>October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7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marL="0" indent="0" algn="l" defTabSz="457063" rtl="0" eaLnBrk="1" latinLnBrk="0" hangingPunct="1">
        <a:spcBef>
          <a:spcPct val="0"/>
        </a:spcBef>
        <a:buNone/>
        <a:defRPr sz="3599" b="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457063" rtl="0" eaLnBrk="1" latinLnBrk="0" hangingPunct="1">
        <a:spcBef>
          <a:spcPts val="1000"/>
        </a:spcBef>
        <a:buClr>
          <a:schemeClr val="bg2"/>
        </a:buClr>
        <a:buSzPct val="65000"/>
        <a:buFont typeface="Lucida Grande"/>
        <a:buChar char="►"/>
        <a:defRPr lang="en-US" sz="1999" b="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514196" indent="-285664" algn="l" defTabSz="457063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799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742727" indent="-285664" algn="l" defTabSz="457063" rtl="0" eaLnBrk="1" latinLnBrk="0" hangingPunct="1">
        <a:spcBef>
          <a:spcPct val="20000"/>
        </a:spcBef>
        <a:buClr>
          <a:schemeClr val="bg2"/>
        </a:buClr>
        <a:buFont typeface="Arial"/>
        <a:buChar char="•"/>
        <a:defRPr lang="en-US" sz="16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971259" indent="-285664" algn="l" defTabSz="457063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4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6783" indent="-228531" algn="l" defTabSz="457063" rtl="0" eaLnBrk="1" latinLnBrk="0" hangingPunct="1">
        <a:spcBef>
          <a:spcPct val="20000"/>
        </a:spcBef>
        <a:buClr>
          <a:schemeClr val="bg2"/>
        </a:buClr>
        <a:buFont typeface="Arial"/>
        <a:buChar char="»"/>
        <a:defRPr lang="en-US" sz="1200" kern="1200" baseline="0" dirty="0">
          <a:solidFill>
            <a:srgbClr val="000000"/>
          </a:solidFill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950" userDrawn="1">
          <p15:clr>
            <a:srgbClr val="F26B43"/>
          </p15:clr>
        </p15:guide>
        <p15:guide id="1" orient="horz" pos="3768" userDrawn="1">
          <p15:clr>
            <a:srgbClr val="F26B43"/>
          </p15:clr>
        </p15:guide>
        <p15:guide id="2" pos="216" userDrawn="1">
          <p15:clr>
            <a:srgbClr val="F26B43"/>
          </p15:clr>
        </p15:guide>
        <p15:guide id="3" pos="7466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  <p15:guide id="5" pos="3726" userDrawn="1">
          <p15:clr>
            <a:srgbClr val="F26B43"/>
          </p15:clr>
        </p15:guide>
        <p15:guide id="6" orient="horz" pos="67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355601" y="2"/>
            <a:ext cx="10282663" cy="830997"/>
          </a:xfrm>
          <a:prstGeom prst="rect">
            <a:avLst/>
          </a:prstGeom>
          <a:noFill/>
        </p:spPr>
        <p:txBody>
          <a:bodyPr vert="horz" wrap="square" lIns="0" tIns="182880" rIns="0" bIns="91440" rtlCol="0" anchor="t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55600" y="1066800"/>
            <a:ext cx="11493500" cy="4914900"/>
          </a:xfrm>
          <a:prstGeom prst="rect">
            <a:avLst/>
          </a:prstGeom>
        </p:spPr>
        <p:txBody>
          <a:bodyPr vert="horz" lIns="0" tIns="228600" rIns="0" bIns="0" rtlCol="0" anchor="t" anchorCtr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marL="457063" lvl="1" indent="-228531" algn="l" defTabSz="457063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marL="685594" lvl="2" indent="-228531" algn="l" defTabSz="457063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Third level</a:t>
            </a:r>
          </a:p>
          <a:p>
            <a:pPr marL="914126" lvl="3" indent="-228531" algn="l" defTabSz="457063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  <a:p>
            <a:pPr marL="1142657" lvl="4" indent="-228531" algn="l" defTabSz="457063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9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D0260F5A-E5B1-4142-97AE-07D306D6E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7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Information. ©2021 Analog Devices, Inc. All rights reserved.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7856486-6D95-4743-8D05-4B7F62BB9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51200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03943EC-3C8D-9F42-A4DB-6742A9E19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81371" y="6451200"/>
            <a:ext cx="1371600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i="0">
                <a:solidFill>
                  <a:srgbClr val="555659"/>
                </a:solidFill>
                <a:cs typeface="Arial Black" panose="020B0604020202020204" pitchFamily="34" charset="0"/>
              </a:rPr>
              <a:t>October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79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marL="0" indent="0" algn="l" defTabSz="457063" rtl="0" eaLnBrk="1" latinLnBrk="0" hangingPunct="1">
        <a:spcBef>
          <a:spcPct val="0"/>
        </a:spcBef>
        <a:buNone/>
        <a:defRPr sz="3599" b="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457063" rtl="0" eaLnBrk="1" latinLnBrk="0" hangingPunct="1">
        <a:spcBef>
          <a:spcPts val="1000"/>
        </a:spcBef>
        <a:buClr>
          <a:schemeClr val="bg2"/>
        </a:buClr>
        <a:buSzPct val="65000"/>
        <a:buFont typeface="Lucida Grande"/>
        <a:buChar char="►"/>
        <a:defRPr lang="en-US" sz="1999" b="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514196" indent="-285664" algn="l" defTabSz="457063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799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742727" indent="-285664" algn="l" defTabSz="457063" rtl="0" eaLnBrk="1" latinLnBrk="0" hangingPunct="1">
        <a:spcBef>
          <a:spcPct val="20000"/>
        </a:spcBef>
        <a:buClr>
          <a:schemeClr val="bg2"/>
        </a:buClr>
        <a:buFont typeface="Arial"/>
        <a:buChar char="•"/>
        <a:defRPr lang="en-US" sz="16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971259" indent="-285664" algn="l" defTabSz="457063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4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6783" indent="-228531" algn="l" defTabSz="457063" rtl="0" eaLnBrk="1" latinLnBrk="0" hangingPunct="1">
        <a:spcBef>
          <a:spcPct val="20000"/>
        </a:spcBef>
        <a:buClr>
          <a:schemeClr val="bg2"/>
        </a:buClr>
        <a:buFont typeface="Arial"/>
        <a:buChar char="»"/>
        <a:defRPr lang="en-US" sz="1200" kern="1200" baseline="0" dirty="0">
          <a:solidFill>
            <a:srgbClr val="000000"/>
          </a:solidFill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950" userDrawn="1">
          <p15:clr>
            <a:srgbClr val="F26B43"/>
          </p15:clr>
        </p15:guide>
        <p15:guide id="1" orient="horz" pos="3768" userDrawn="1">
          <p15:clr>
            <a:srgbClr val="F26B43"/>
          </p15:clr>
        </p15:guide>
        <p15:guide id="2" pos="216" userDrawn="1">
          <p15:clr>
            <a:srgbClr val="F26B43"/>
          </p15:clr>
        </p15:guide>
        <p15:guide id="3" pos="7466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  <p15:guide id="5" pos="3726" userDrawn="1">
          <p15:clr>
            <a:srgbClr val="F26B43"/>
          </p15:clr>
        </p15:guide>
        <p15:guide id="6" orient="horz" pos="6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38D909-D066-2449-B22A-2B1EEA3D2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4587041"/>
            <a:ext cx="5570538" cy="933589"/>
          </a:xfrm>
        </p:spPr>
        <p:txBody>
          <a:bodyPr/>
          <a:lstStyle/>
          <a:p>
            <a:r>
              <a:rPr lang="en-US" dirty="0"/>
              <a:t>Fahad Ahammad.</a:t>
            </a:r>
          </a:p>
          <a:p>
            <a:r>
              <a:rPr lang="en-US" dirty="0"/>
              <a:t>Engineer,</a:t>
            </a:r>
          </a:p>
          <a:p>
            <a:r>
              <a:rPr lang="en-US" dirty="0"/>
              <a:t>Central Applications.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0F983F-8671-C045-8D77-8BA3DBF899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899" y="2108987"/>
            <a:ext cx="11413671" cy="1218795"/>
          </a:xfrm>
        </p:spPr>
        <p:txBody>
          <a:bodyPr/>
          <a:lstStyle/>
          <a:p>
            <a:r>
              <a:rPr lang="en-US" sz="4400" dirty="0"/>
              <a:t>High-Efficient PPS solution for USB Fast charging consumer applications.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A78CC7-C0D2-AC43-BD98-28E9A2C31B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616018"/>
            <a:ext cx="8059640" cy="241982"/>
          </a:xfrm>
        </p:spPr>
        <p:txBody>
          <a:bodyPr>
            <a:normAutofit/>
          </a:bodyPr>
          <a:lstStyle/>
          <a:p>
            <a:r>
              <a:rPr lang="en-US"/>
              <a:t>Analog Devices Confidential Information. ©2021 Analog Devices,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31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04">
        <p:fade/>
      </p:transition>
    </mc:Choice>
    <mc:Fallback xmlns="">
      <p:transition spd="med" advTm="660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C0EEE3-6FFC-4203-B034-57855693E265}"/>
              </a:ext>
            </a:extLst>
          </p:cNvPr>
          <p:cNvSpPr txBox="1"/>
          <p:nvPr/>
        </p:nvSpPr>
        <p:spPr>
          <a:xfrm>
            <a:off x="508279" y="291285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sz="16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F5AEF4-8CDD-9CCF-B073-09C27786C43D}"/>
              </a:ext>
            </a:extLst>
          </p:cNvPr>
          <p:cNvSpPr txBox="1"/>
          <p:nvPr/>
        </p:nvSpPr>
        <p:spPr>
          <a:xfrm>
            <a:off x="342900" y="118646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  <a:p>
            <a:pPr algn="l"/>
            <a:endParaRPr lang="en-US" sz="16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9E4F4-197D-0671-A57F-2AFBC3C95133}"/>
              </a:ext>
            </a:extLst>
          </p:cNvPr>
          <p:cNvSpPr txBox="1"/>
          <p:nvPr/>
        </p:nvSpPr>
        <p:spPr>
          <a:xfrm>
            <a:off x="380162" y="342950"/>
            <a:ext cx="914400" cy="3445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dirty="0">
              <a:solidFill>
                <a:srgbClr val="000000"/>
              </a:solidFill>
            </a:endParaRP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E6628-63CE-2471-4832-EB0D27477342}"/>
              </a:ext>
            </a:extLst>
          </p:cNvPr>
          <p:cNvSpPr txBox="1"/>
          <p:nvPr/>
        </p:nvSpPr>
        <p:spPr>
          <a:xfrm>
            <a:off x="180869" y="29718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4800" b="1" i="1" dirty="0">
                <a:solidFill>
                  <a:schemeClr val="accent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232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">
            <a:extLst>
              <a:ext uri="{FF2B5EF4-FFF2-40B4-BE49-F238E27FC236}">
                <a16:creationId xmlns:a16="http://schemas.microsoft.com/office/drawing/2014/main" id="{974DC864-E463-5D69-5AAB-F8408109F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114681"/>
            <a:ext cx="10710287" cy="372410"/>
          </a:xfrm>
          <a:prstGeom prst="callout1">
            <a:avLst>
              <a:gd name="adj1" fmla="val 106723"/>
              <a:gd name="adj2" fmla="val 97973"/>
              <a:gd name="adj3" fmla="val 119691"/>
              <a:gd name="adj4" fmla="val -3311"/>
            </a:avLst>
          </a:prstGeom>
        </p:spPr>
        <p:txBody>
          <a:bodyPr/>
          <a:lstStyle/>
          <a:p>
            <a:r>
              <a:rPr lang="en-US" sz="2800" dirty="0"/>
              <a:t>USB PD 3.0 system solution  for Sink/DRP  (PD and PPS Charging)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D2B841-41EA-998F-C2C1-834081358023}"/>
              </a:ext>
            </a:extLst>
          </p:cNvPr>
          <p:cNvGrpSpPr/>
          <p:nvPr/>
        </p:nvGrpSpPr>
        <p:grpSpPr>
          <a:xfrm>
            <a:off x="199678" y="619262"/>
            <a:ext cx="8203779" cy="5225658"/>
            <a:chOff x="1164179" y="1389282"/>
            <a:chExt cx="8462517" cy="540662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805654D-AAAE-88F5-EE21-78472E5C57B4}"/>
                </a:ext>
              </a:extLst>
            </p:cNvPr>
            <p:cNvGrpSpPr/>
            <p:nvPr/>
          </p:nvGrpSpPr>
          <p:grpSpPr>
            <a:xfrm>
              <a:off x="1181186" y="2218717"/>
              <a:ext cx="8445510" cy="3756638"/>
              <a:chOff x="1354013" y="2643270"/>
              <a:chExt cx="8445510" cy="375663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6221570-9B1B-3464-3189-78198C5FC95B}"/>
                  </a:ext>
                </a:extLst>
              </p:cNvPr>
              <p:cNvGrpSpPr/>
              <p:nvPr/>
            </p:nvGrpSpPr>
            <p:grpSpPr>
              <a:xfrm>
                <a:off x="1354013" y="2795251"/>
                <a:ext cx="311499" cy="1093085"/>
                <a:chOff x="654817" y="2823168"/>
                <a:chExt cx="311499" cy="1093085"/>
              </a:xfrm>
            </p:grpSpPr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53F7E3B8-4873-4CD8-A923-5731843602D6}"/>
                    </a:ext>
                  </a:extLst>
                </p:cNvPr>
                <p:cNvSpPr/>
                <p:nvPr/>
              </p:nvSpPr>
              <p:spPr>
                <a:xfrm>
                  <a:off x="654817" y="2823168"/>
                  <a:ext cx="311499" cy="1093085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6138F4EE-EED3-F562-DD43-53D6C2BDB0DD}"/>
                    </a:ext>
                  </a:extLst>
                </p:cNvPr>
                <p:cNvSpPr/>
                <p:nvPr/>
              </p:nvSpPr>
              <p:spPr>
                <a:xfrm>
                  <a:off x="726721" y="3007185"/>
                  <a:ext cx="166842" cy="748015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05D596D-D0E3-D566-04C0-DCEF7283AA51}"/>
                  </a:ext>
                </a:extLst>
              </p:cNvPr>
              <p:cNvSpPr/>
              <p:nvPr/>
            </p:nvSpPr>
            <p:spPr>
              <a:xfrm>
                <a:off x="2764074" y="5259840"/>
                <a:ext cx="1338942" cy="82993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MAX32660</a:t>
                </a:r>
              </a:p>
              <a:p>
                <a:pPr algn="ctr"/>
                <a:r>
                  <a:rPr lang="en-US" dirty="0"/>
                  <a:t>MCU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634932D-FBEF-B324-FD66-920BD2F97AC5}"/>
                  </a:ext>
                </a:extLst>
              </p:cNvPr>
              <p:cNvSpPr/>
              <p:nvPr/>
            </p:nvSpPr>
            <p:spPr>
              <a:xfrm>
                <a:off x="2736696" y="3385171"/>
                <a:ext cx="1423516" cy="9249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MAX77958</a:t>
                </a:r>
              </a:p>
              <a:p>
                <a:pPr algn="ctr"/>
                <a:r>
                  <a:rPr lang="en-US" dirty="0"/>
                  <a:t>PD controller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5CDD433-3615-AECC-4CB1-8B5922E81A9D}"/>
                  </a:ext>
                </a:extLst>
              </p:cNvPr>
              <p:cNvSpPr/>
              <p:nvPr/>
            </p:nvSpPr>
            <p:spPr>
              <a:xfrm>
                <a:off x="6189186" y="2643270"/>
                <a:ext cx="1423516" cy="122274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MAX77986</a:t>
                </a:r>
              </a:p>
              <a:p>
                <a:pPr algn="ctr"/>
                <a:r>
                  <a:rPr lang="en-US" dirty="0"/>
                  <a:t>Charger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DFA5771-7DC0-75CD-EE6F-47DB055D7381}"/>
                  </a:ext>
                </a:extLst>
              </p:cNvPr>
              <p:cNvSpPr/>
              <p:nvPr/>
            </p:nvSpPr>
            <p:spPr>
              <a:xfrm>
                <a:off x="5550788" y="4109301"/>
                <a:ext cx="1423516" cy="9249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LTC7825</a:t>
                </a:r>
              </a:p>
              <a:p>
                <a:pPr algn="ctr"/>
                <a:r>
                  <a:rPr lang="en-US" dirty="0"/>
                  <a:t>2:1 SCC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8DD9366-EE68-1B34-2998-A3B7F7A988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5512" y="2988298"/>
                <a:ext cx="4523674" cy="7821"/>
              </a:xfrm>
              <a:prstGeom prst="line">
                <a:avLst/>
              </a:prstGeom>
              <a:ln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742D4F2A-783B-35C7-36EB-B2F361F241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419303" y="3560473"/>
                <a:ext cx="1693390" cy="534381"/>
              </a:xfrm>
              <a:prstGeom prst="bentConnector2">
                <a:avLst/>
              </a:prstGeom>
              <a:ln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A5E8A72-9741-C3D5-C15B-CE10689BAD3D}"/>
                  </a:ext>
                </a:extLst>
              </p:cNvPr>
              <p:cNvCxnSpPr/>
              <p:nvPr/>
            </p:nvCxnSpPr>
            <p:spPr>
              <a:xfrm>
                <a:off x="8370277" y="5576835"/>
                <a:ext cx="773723" cy="0"/>
              </a:xfrm>
              <a:prstGeom prst="line">
                <a:avLst/>
              </a:prstGeom>
              <a:ln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635B57C-6D04-73B5-B797-8B24CB275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71245" y="5702235"/>
                <a:ext cx="391886" cy="0"/>
              </a:xfrm>
              <a:prstGeom prst="line">
                <a:avLst/>
              </a:prstGeom>
              <a:ln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Connector: Elbow 46">
                <a:extLst>
                  <a:ext uri="{FF2B5EF4-FFF2-40B4-BE49-F238E27FC236}">
                    <a16:creationId xmlns:a16="http://schemas.microsoft.com/office/drawing/2014/main" id="{D0C054E2-9933-5C9B-54E1-91DE97412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183" y="3385171"/>
                <a:ext cx="1138273" cy="2177379"/>
              </a:xfrm>
              <a:prstGeom prst="bentConnector2">
                <a:avLst/>
              </a:prstGeom>
              <a:ln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9C4DA13-B886-9B32-B5E7-EC475A66B3E1}"/>
                  </a:ext>
                </a:extLst>
              </p:cNvPr>
              <p:cNvCxnSpPr>
                <a:cxnSpLocks/>
                <a:endCxn id="49" idx="3"/>
              </p:cNvCxnSpPr>
              <p:nvPr/>
            </p:nvCxnSpPr>
            <p:spPr>
              <a:xfrm>
                <a:off x="8758456" y="5702235"/>
                <a:ext cx="8732" cy="509982"/>
              </a:xfrm>
              <a:prstGeom prst="line">
                <a:avLst/>
              </a:prstGeom>
              <a:ln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49" name="Isosceles Triangle 48">
                <a:extLst>
                  <a:ext uri="{FF2B5EF4-FFF2-40B4-BE49-F238E27FC236}">
                    <a16:creationId xmlns:a16="http://schemas.microsoft.com/office/drawing/2014/main" id="{FFD993E4-DFF2-9949-6EEA-63C018CEE542}"/>
                  </a:ext>
                </a:extLst>
              </p:cNvPr>
              <p:cNvSpPr/>
              <p:nvPr/>
            </p:nvSpPr>
            <p:spPr>
              <a:xfrm rot="10800000">
                <a:off x="8571245" y="6212217"/>
                <a:ext cx="391886" cy="187691"/>
              </a:xfrm>
              <a:prstGeom prst="triangle">
                <a:avLst/>
              </a:prstGeom>
              <a:solidFill>
                <a:schemeClr val="bg1"/>
              </a:solidFill>
              <a:ln w="28575">
                <a:solidFill>
                  <a:schemeClr val="accent6"/>
                </a:solidFill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C000"/>
                  </a:solidFill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099EE99-16BF-32A6-C44C-247559C40944}"/>
                  </a:ext>
                </a:extLst>
              </p:cNvPr>
              <p:cNvCxnSpPr>
                <a:cxnSpLocks/>
                <a:stCxn id="42" idx="3"/>
              </p:cNvCxnSpPr>
              <p:nvPr/>
            </p:nvCxnSpPr>
            <p:spPr>
              <a:xfrm>
                <a:off x="6974304" y="4571763"/>
                <a:ext cx="1782834" cy="0"/>
              </a:xfrm>
              <a:prstGeom prst="line">
                <a:avLst/>
              </a:prstGeom>
              <a:ln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EF50677-4F2F-3FCD-A98E-05034D751C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12702" y="2925083"/>
                <a:ext cx="1218423" cy="3385"/>
              </a:xfrm>
              <a:prstGeom prst="line">
                <a:avLst/>
              </a:prstGeom>
              <a:ln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DD0E74A-7D14-0319-A1A0-019660B12026}"/>
                  </a:ext>
                </a:extLst>
              </p:cNvPr>
              <p:cNvSpPr/>
              <p:nvPr/>
            </p:nvSpPr>
            <p:spPr>
              <a:xfrm>
                <a:off x="6262546" y="5164853"/>
                <a:ext cx="1423516" cy="9249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MAX17260</a:t>
                </a:r>
              </a:p>
              <a:p>
                <a:pPr algn="ctr"/>
                <a:r>
                  <a:rPr lang="en-US" dirty="0"/>
                  <a:t>Fuel Gauge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B3D2F50-DE0D-F4C2-2250-968C16F09215}"/>
                  </a:ext>
                </a:extLst>
              </p:cNvPr>
              <p:cNvCxnSpPr/>
              <p:nvPr/>
            </p:nvCxnSpPr>
            <p:spPr>
              <a:xfrm>
                <a:off x="7686062" y="5242082"/>
                <a:ext cx="1081126" cy="0"/>
              </a:xfrm>
              <a:prstGeom prst="line">
                <a:avLst/>
              </a:prstGeom>
              <a:ln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7269E73-2A11-4083-130D-C84F316115FC}"/>
                  </a:ext>
                </a:extLst>
              </p:cNvPr>
              <p:cNvCxnSpPr/>
              <p:nvPr/>
            </p:nvCxnSpPr>
            <p:spPr>
              <a:xfrm>
                <a:off x="7686062" y="5967238"/>
                <a:ext cx="1081126" cy="0"/>
              </a:xfrm>
              <a:prstGeom prst="line">
                <a:avLst/>
              </a:prstGeom>
              <a:ln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D8AC60B-C56D-6A1C-CC12-B0185F59C8A5}"/>
                  </a:ext>
                </a:extLst>
              </p:cNvPr>
              <p:cNvCxnSpPr/>
              <p:nvPr/>
            </p:nvCxnSpPr>
            <p:spPr>
              <a:xfrm>
                <a:off x="4160212" y="3429000"/>
                <a:ext cx="2018856" cy="0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5E4D4F9-727B-66C4-C9EA-8262DF38ED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7693" y="3672289"/>
                <a:ext cx="2021493" cy="0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D613B27-FFFE-3CE3-4A35-4F4C461FBCC6}"/>
                  </a:ext>
                </a:extLst>
              </p:cNvPr>
              <p:cNvCxnSpPr/>
              <p:nvPr/>
            </p:nvCxnSpPr>
            <p:spPr>
              <a:xfrm>
                <a:off x="1665512" y="3429000"/>
                <a:ext cx="1071184" cy="0"/>
              </a:xfrm>
              <a:prstGeom prst="line">
                <a:avLst/>
              </a:prstGeom>
              <a:ln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3A05553-0F5C-F993-1970-27851434FC89}"/>
                  </a:ext>
                </a:extLst>
              </p:cNvPr>
              <p:cNvCxnSpPr/>
              <p:nvPr/>
            </p:nvCxnSpPr>
            <p:spPr>
              <a:xfrm>
                <a:off x="1665512" y="3741417"/>
                <a:ext cx="1071184" cy="0"/>
              </a:xfrm>
              <a:prstGeom prst="line">
                <a:avLst/>
              </a:prstGeom>
              <a:ln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7C24FAF-25A8-D617-4771-C0104F284E83}"/>
                  </a:ext>
                </a:extLst>
              </p:cNvPr>
              <p:cNvSpPr txBox="1"/>
              <p:nvPr/>
            </p:nvSpPr>
            <p:spPr>
              <a:xfrm>
                <a:off x="1967874" y="3172740"/>
                <a:ext cx="488512" cy="27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</a:pPr>
                <a:r>
                  <a:rPr lang="en-US" sz="1600" b="1" dirty="0">
                    <a:solidFill>
                      <a:srgbClr val="FFFF00"/>
                    </a:solidFill>
                  </a:rPr>
                  <a:t>CC1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D7F7A3F-42BF-19E1-4482-544AD0978680}"/>
                  </a:ext>
                </a:extLst>
              </p:cNvPr>
              <p:cNvSpPr txBox="1"/>
              <p:nvPr/>
            </p:nvSpPr>
            <p:spPr>
              <a:xfrm>
                <a:off x="1963585" y="3494214"/>
                <a:ext cx="488512" cy="27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</a:pPr>
                <a:r>
                  <a:rPr lang="en-US" sz="1600" b="1" dirty="0">
                    <a:solidFill>
                      <a:srgbClr val="FFFF00"/>
                    </a:solidFill>
                  </a:rPr>
                  <a:t>CC2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8E08F2-9744-45AA-FC60-9F91E40755DF}"/>
                  </a:ext>
                </a:extLst>
              </p:cNvPr>
              <p:cNvSpPr txBox="1"/>
              <p:nvPr/>
            </p:nvSpPr>
            <p:spPr>
              <a:xfrm>
                <a:off x="1922852" y="2703416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</a:pPr>
                <a:r>
                  <a:rPr lang="en-US" sz="1600" b="1" dirty="0">
                    <a:solidFill>
                      <a:schemeClr val="accent6"/>
                    </a:solidFill>
                  </a:rPr>
                  <a:t>VBUS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35A64E1-F71B-C6B9-139A-9F82C2EACB5F}"/>
                  </a:ext>
                </a:extLst>
              </p:cNvPr>
              <p:cNvSpPr txBox="1"/>
              <p:nvPr/>
            </p:nvSpPr>
            <p:spPr>
              <a:xfrm>
                <a:off x="7970723" y="2662969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</a:pPr>
                <a:r>
                  <a:rPr lang="en-US" sz="1600" b="1" dirty="0">
                    <a:solidFill>
                      <a:schemeClr val="accent6"/>
                    </a:solidFill>
                  </a:rPr>
                  <a:t>VSYS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7776475-6B2A-F985-E81D-1F3D20F6EB55}"/>
                  </a:ext>
                </a:extLst>
              </p:cNvPr>
              <p:cNvSpPr txBox="1"/>
              <p:nvPr/>
            </p:nvSpPr>
            <p:spPr>
              <a:xfrm>
                <a:off x="8885123" y="5297816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</a:pPr>
                <a:r>
                  <a:rPr lang="en-US" sz="1600" b="1" dirty="0">
                    <a:solidFill>
                      <a:schemeClr val="accent6"/>
                    </a:solidFill>
                  </a:rPr>
                  <a:t>1-cell</a:t>
                </a: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05F0178-5868-59EB-3DA9-063E7A684C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3016" y="5510038"/>
                <a:ext cx="2159530" cy="0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BEB80C2-8475-62BA-06D9-27153B6420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3016" y="5802719"/>
                <a:ext cx="2159530" cy="0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D19CE1D-053A-9F6F-899F-D3116A0D3C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7272" y="4310095"/>
                <a:ext cx="0" cy="931987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8E776FA5-835D-11EA-2822-E539E9136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1510" y="4310094"/>
                <a:ext cx="0" cy="931987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23CF7A8-52AA-6A3A-4054-26DB445171A7}"/>
                  </a:ext>
                </a:extLst>
              </p:cNvPr>
              <p:cNvSpPr/>
              <p:nvPr/>
            </p:nvSpPr>
            <p:spPr>
              <a:xfrm>
                <a:off x="4866226" y="4063371"/>
                <a:ext cx="264201" cy="2850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E61BA19-AF86-2EB8-A2A8-419972C3B2C8}"/>
                  </a:ext>
                </a:extLst>
              </p:cNvPr>
              <p:cNvCxnSpPr>
                <a:cxnSpLocks/>
                <a:stCxn id="68" idx="0"/>
              </p:cNvCxnSpPr>
              <p:nvPr/>
            </p:nvCxnSpPr>
            <p:spPr>
              <a:xfrm flipH="1">
                <a:off x="4762919" y="4063371"/>
                <a:ext cx="235408" cy="246724"/>
              </a:xfrm>
              <a:prstGeom prst="line">
                <a:avLst/>
              </a:prstGeom>
              <a:ln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77B414B9-BAB2-965F-945C-37B15ACAF52A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>
                <a:off x="4167693" y="4205916"/>
                <a:ext cx="6985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7F7A0D2-F159-F3E2-C2AF-F419BB49BF8E}"/>
                  </a:ext>
                </a:extLst>
              </p:cNvPr>
              <p:cNvSpPr txBox="1"/>
              <p:nvPr/>
            </p:nvSpPr>
            <p:spPr>
              <a:xfrm>
                <a:off x="4167693" y="3866013"/>
                <a:ext cx="914400" cy="181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</a:pPr>
                <a:r>
                  <a:rPr lang="en-US" b="1" dirty="0">
                    <a:solidFill>
                      <a:srgbClr val="00B2A9"/>
                    </a:solidFill>
                  </a:rPr>
                  <a:t>GPIO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7894E2-93E7-DFC2-61DA-0044D85DADBD}"/>
                  </a:ext>
                </a:extLst>
              </p:cNvPr>
              <p:cNvSpPr txBox="1"/>
              <p:nvPr/>
            </p:nvSpPr>
            <p:spPr>
              <a:xfrm>
                <a:off x="4600454" y="5222778"/>
                <a:ext cx="914400" cy="181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</a:pPr>
                <a:r>
                  <a:rPr lang="en-US" b="1" dirty="0">
                    <a:solidFill>
                      <a:srgbClr val="00B0F0"/>
                    </a:solidFill>
                  </a:rPr>
                  <a:t>I2C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B124B68-A6E7-E027-2604-B355DBA33937}"/>
                  </a:ext>
                </a:extLst>
              </p:cNvPr>
              <p:cNvSpPr txBox="1"/>
              <p:nvPr/>
            </p:nvSpPr>
            <p:spPr>
              <a:xfrm>
                <a:off x="3243007" y="4709818"/>
                <a:ext cx="914400" cy="181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</a:pPr>
                <a:r>
                  <a:rPr lang="en-US" b="1" dirty="0">
                    <a:solidFill>
                      <a:srgbClr val="00B0F0"/>
                    </a:solidFill>
                  </a:rPr>
                  <a:t>I2C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DC9B6CF-0C0F-503D-7C75-30735BB46B25}"/>
                  </a:ext>
                </a:extLst>
              </p:cNvPr>
              <p:cNvSpPr txBox="1"/>
              <p:nvPr/>
            </p:nvSpPr>
            <p:spPr>
              <a:xfrm>
                <a:off x="4467918" y="3179899"/>
                <a:ext cx="914400" cy="181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defTabSz="457200">
                  <a:spcBef>
                    <a:spcPts val="1000"/>
                  </a:spcBef>
                  <a:buClr>
                    <a:srgbClr val="1E4056"/>
                  </a:buClr>
                  <a:buSzPct val="75000"/>
                </a:pPr>
                <a:r>
                  <a:rPr lang="en-US" b="1" dirty="0">
                    <a:solidFill>
                      <a:srgbClr val="00B0F0"/>
                    </a:solidFill>
                  </a:rPr>
                  <a:t>I2C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F36EE9-C3D7-6FD8-C9F8-29104AA9FC9E}"/>
                </a:ext>
              </a:extLst>
            </p:cNvPr>
            <p:cNvSpPr txBox="1"/>
            <p:nvPr/>
          </p:nvSpPr>
          <p:spPr>
            <a:xfrm>
              <a:off x="1164179" y="3695272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defTabSz="457200">
                <a:spcBef>
                  <a:spcPts val="1000"/>
                </a:spcBef>
                <a:buClr>
                  <a:srgbClr val="1E4056"/>
                </a:buClr>
                <a:buSzPct val="75000"/>
              </a:pPr>
              <a:r>
                <a:rPr lang="en-US" sz="2000" b="1" dirty="0">
                  <a:solidFill>
                    <a:srgbClr val="000000"/>
                  </a:solidFill>
                </a:rPr>
                <a:t>USB</a:t>
              </a:r>
            </a:p>
            <a:p>
              <a:pPr defTabSz="457200">
                <a:spcBef>
                  <a:spcPts val="1000"/>
                </a:spcBef>
                <a:buClr>
                  <a:srgbClr val="1E4056"/>
                </a:buClr>
                <a:buSzPct val="75000"/>
              </a:pPr>
              <a:r>
                <a:rPr lang="en-US" sz="2000" b="1" dirty="0">
                  <a:solidFill>
                    <a:srgbClr val="000000"/>
                  </a:solidFill>
                </a:rPr>
                <a:t>Type C</a:t>
              </a:r>
            </a:p>
            <a:p>
              <a:pPr defTabSz="457200">
                <a:spcBef>
                  <a:spcPts val="1000"/>
                </a:spcBef>
                <a:buClr>
                  <a:srgbClr val="1E4056"/>
                </a:buClr>
                <a:buSzPct val="75000"/>
              </a:pPr>
              <a:r>
                <a:rPr lang="en-US" sz="2000" b="1" dirty="0">
                  <a:solidFill>
                    <a:srgbClr val="000000"/>
                  </a:solidFill>
                </a:rPr>
                <a:t> input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5333D68-1AA5-97FC-2251-24B742B146C4}"/>
                </a:ext>
              </a:extLst>
            </p:cNvPr>
            <p:cNvGrpSpPr/>
            <p:nvPr/>
          </p:nvGrpSpPr>
          <p:grpSpPr>
            <a:xfrm>
              <a:off x="2211095" y="2792479"/>
              <a:ext cx="5882399" cy="3153567"/>
              <a:chOff x="2136405" y="2821789"/>
              <a:chExt cx="5882399" cy="3153567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B7F2743-A1CE-1212-C0B2-947B7A092E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43456" y="2821789"/>
                <a:ext cx="2988046" cy="2425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63FB51D-2D70-128B-5A7A-65C67ED866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8984" y="3626074"/>
                <a:ext cx="2827073" cy="1274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AF3BCF6-88B2-9F54-4E19-E72213EEA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882" y="5947390"/>
                <a:ext cx="2624030" cy="1080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1E3DF77-BAB6-D7B7-4D35-BFBE00A57B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7060" y="5957438"/>
                <a:ext cx="3184337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35E6744-9100-2934-8EDF-8F018EBE91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1397" y="3643579"/>
                <a:ext cx="37407" cy="233177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EB0A935-7FA8-B3DC-26DA-683360B31A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136405" y="2857136"/>
                <a:ext cx="1745" cy="309025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3A0A991-144D-9FAC-64FD-90C812D8798C}"/>
                  </a:ext>
                </a:extLst>
              </p:cNvPr>
              <p:cNvCxnSpPr>
                <a:cxnSpLocks/>
                <a:endCxn id="74" idx="3"/>
              </p:cNvCxnSpPr>
              <p:nvPr/>
            </p:nvCxnSpPr>
            <p:spPr>
              <a:xfrm flipH="1" flipV="1">
                <a:off x="5134801" y="2875458"/>
                <a:ext cx="0" cy="742118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7B5DCC5-AFD2-38DC-6DC2-A757E21EAE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7556" y="4028087"/>
              <a:ext cx="3096873" cy="23921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6EC689-929E-E1B1-EF99-7B75265ED4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7556" y="2090117"/>
              <a:ext cx="2988046" cy="2425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445B889-EE33-712C-DE8E-C4294A36EEDB}"/>
                </a:ext>
              </a:extLst>
            </p:cNvPr>
            <p:cNvCxnSpPr>
              <a:cxnSpLocks/>
            </p:cNvCxnSpPr>
            <p:nvPr/>
          </p:nvCxnSpPr>
          <p:spPr>
            <a:xfrm>
              <a:off x="1857556" y="2102242"/>
              <a:ext cx="0" cy="1949766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79438C5-5CBC-B602-1445-3D7B59F46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9850" y="2072200"/>
              <a:ext cx="2988046" cy="2425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F8F15F0-C1C1-F712-480E-39CF8A55E1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4881" y="3519686"/>
              <a:ext cx="2988046" cy="2425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03182C2-07C3-C972-4A33-6A95B6FEF0A0}"/>
                </a:ext>
              </a:extLst>
            </p:cNvPr>
            <p:cNvCxnSpPr>
              <a:cxnSpLocks/>
            </p:cNvCxnSpPr>
            <p:nvPr/>
          </p:nvCxnSpPr>
          <p:spPr>
            <a:xfrm>
              <a:off x="7762143" y="2074974"/>
              <a:ext cx="35753" cy="1456837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775610-6BA3-5EAE-541B-B2E3A8DD75AD}"/>
                </a:ext>
              </a:extLst>
            </p:cNvPr>
            <p:cNvCxnSpPr>
              <a:cxnSpLocks/>
            </p:cNvCxnSpPr>
            <p:nvPr/>
          </p:nvCxnSpPr>
          <p:spPr>
            <a:xfrm>
              <a:off x="4940383" y="3524080"/>
              <a:ext cx="6565" cy="523463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461BF1-B54D-BCEA-0BD1-129F829BA30F}"/>
                </a:ext>
              </a:extLst>
            </p:cNvPr>
            <p:cNvSpPr txBox="1"/>
            <p:nvPr/>
          </p:nvSpPr>
          <p:spPr>
            <a:xfrm>
              <a:off x="3344870" y="1389282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defTabSz="457200">
                <a:spcBef>
                  <a:spcPts val="1000"/>
                </a:spcBef>
                <a:buClr>
                  <a:srgbClr val="1E4056"/>
                </a:buClr>
                <a:buSzPct val="75000"/>
              </a:pPr>
              <a:r>
                <a:rPr lang="en-US" sz="3600" b="1" dirty="0">
                  <a:solidFill>
                    <a:srgbClr val="FF0000"/>
                  </a:solidFill>
                </a:rPr>
                <a:t>PD Charging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0DE20A2-26EE-6B57-BE0E-6F9AB354787C}"/>
                </a:ext>
              </a:extLst>
            </p:cNvPr>
            <p:cNvSpPr txBox="1"/>
            <p:nvPr/>
          </p:nvSpPr>
          <p:spPr>
            <a:xfrm>
              <a:off x="3492480" y="588151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defTabSz="457200">
                <a:spcBef>
                  <a:spcPts val="1000"/>
                </a:spcBef>
                <a:buClr>
                  <a:srgbClr val="1E4056"/>
                </a:buClr>
                <a:buSzPct val="75000"/>
              </a:pPr>
              <a:r>
                <a:rPr lang="en-US" sz="3600" b="1" dirty="0"/>
                <a:t>PPS Fast Charging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C63126D-E958-7C69-A7B8-DFF77CF4BAFB}"/>
              </a:ext>
            </a:extLst>
          </p:cNvPr>
          <p:cNvSpPr txBox="1"/>
          <p:nvPr/>
        </p:nvSpPr>
        <p:spPr>
          <a:xfrm>
            <a:off x="8333939" y="66355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b="1" dirty="0">
                <a:solidFill>
                  <a:srgbClr val="000000"/>
                </a:solidFill>
              </a:rPr>
              <a:t>Potential Applications for 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b="1" dirty="0">
                <a:solidFill>
                  <a:srgbClr val="000000"/>
                </a:solidFill>
              </a:rPr>
              <a:t>PPS Fast charging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dirty="0">
                <a:solidFill>
                  <a:srgbClr val="000000"/>
                </a:solidFill>
              </a:rPr>
              <a:t>Suitable for all consumer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dirty="0">
                <a:solidFill>
                  <a:srgbClr val="000000"/>
                </a:solidFill>
              </a:rPr>
              <a:t>applications for effective heat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dirty="0">
                <a:solidFill>
                  <a:srgbClr val="000000"/>
                </a:solidFill>
              </a:rPr>
              <a:t>management.</a:t>
            </a: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Mobile Phones </a:t>
            </a: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Tablets/Notebooks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b="1" dirty="0">
                <a:solidFill>
                  <a:srgbClr val="000000"/>
                </a:solidFill>
              </a:rPr>
              <a:t>Potential Applications for 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b="1" dirty="0">
                <a:solidFill>
                  <a:srgbClr val="000000"/>
                </a:solidFill>
              </a:rPr>
              <a:t>PD charging: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dirty="0">
                <a:solidFill>
                  <a:srgbClr val="000000"/>
                </a:solidFill>
              </a:rPr>
              <a:t>Almost all consumer applications 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dirty="0">
                <a:solidFill>
                  <a:srgbClr val="000000"/>
                </a:solidFill>
              </a:rPr>
              <a:t>Including VR headset, Cameras, 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dirty="0">
                <a:solidFill>
                  <a:srgbClr val="000000"/>
                </a:solidFill>
              </a:rPr>
              <a:t>Notebooks, mobile phones, drones, 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dirty="0">
                <a:solidFill>
                  <a:srgbClr val="000000"/>
                </a:solidFill>
              </a:rPr>
              <a:t>power banks and so on.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dirty="0">
              <a:solidFill>
                <a:srgbClr val="000000"/>
              </a:solidFill>
            </a:endParaRP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dirty="0">
              <a:solidFill>
                <a:srgbClr val="000000"/>
              </a:solidFill>
            </a:endParaRP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83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4CBDDE-E7AC-CC3D-04FE-3D95E4331948}"/>
              </a:ext>
            </a:extLst>
          </p:cNvPr>
          <p:cNvSpPr txBox="1"/>
          <p:nvPr/>
        </p:nvSpPr>
        <p:spPr>
          <a:xfrm>
            <a:off x="80387" y="64309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</a:rPr>
              <a:t>We came across the switched capacitor converter (LTC7825) which has an inter switch in between the SCC topology and the output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600" dirty="0">
                <a:solidFill>
                  <a:srgbClr val="000000"/>
                </a:solidFill>
              </a:rPr>
              <a:t>       i.e. between VLOW and VOUT as indicated in Figure 3.</a:t>
            </a:r>
          </a:p>
          <a:p>
            <a:pPr marL="285750" indent="-28575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</a:rPr>
              <a:t>This switch will block the reverse voltage from the battery, if there is no input supply 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600" dirty="0">
                <a:solidFill>
                  <a:srgbClr val="000000"/>
                </a:solidFill>
              </a:rPr>
              <a:t>       which is ideal for our use case.</a:t>
            </a:r>
          </a:p>
          <a:p>
            <a:pPr marL="285750" indent="-28575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</a:rPr>
              <a:t>After interconnecting the EVKITs (consisting of MAX77958, MAX77986, MAX17262, DC2993A,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600" dirty="0">
                <a:solidFill>
                  <a:srgbClr val="000000"/>
                </a:solidFill>
              </a:rPr>
              <a:t>        MAX32660), a CC-CV charging state machine which works for PPS mode has been 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600" dirty="0">
                <a:solidFill>
                  <a:srgbClr val="000000"/>
                </a:solidFill>
              </a:rPr>
              <a:t>        developed as indicated in the next page.</a:t>
            </a:r>
          </a:p>
          <a:p>
            <a:pPr marL="285750" indent="-28575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</a:rPr>
              <a:t>Interrupt based detection and charging has been employed using the code.</a:t>
            </a:r>
          </a:p>
          <a:p>
            <a:pPr marL="285750" indent="-28575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</a:rPr>
              <a:t>The code can support normal PD charging and use MAX77986 buck converter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600" dirty="0">
                <a:solidFill>
                  <a:srgbClr val="000000"/>
                </a:solidFill>
              </a:rPr>
              <a:t>       in case if the power adapter does not support PPS.</a:t>
            </a:r>
          </a:p>
          <a:p>
            <a:pPr marL="285750" indent="-28575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</a:rPr>
              <a:t>Automatic detection of PPS PDO  is available in case, if the power adapter has 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600" dirty="0">
                <a:solidFill>
                  <a:srgbClr val="000000"/>
                </a:solidFill>
              </a:rPr>
              <a:t>       PPS feature.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</a:rPr>
              <a:t>Note: Fuel gauge is used to measure the battery voltage and battery current 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</a:rPr>
              <a:t>             which is required to develop PPS CC-CV Algorithm.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sz="1600" dirty="0">
              <a:solidFill>
                <a:srgbClr val="000000"/>
              </a:solidFill>
            </a:endParaRP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Title 15">
            <a:extLst>
              <a:ext uri="{FF2B5EF4-FFF2-40B4-BE49-F238E27FC236}">
                <a16:creationId xmlns:a16="http://schemas.microsoft.com/office/drawing/2014/main" id="{6B8B5B95-A0FE-F75B-BA3E-D3ADFB1D0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114681"/>
            <a:ext cx="10710287" cy="372410"/>
          </a:xfrm>
          <a:prstGeom prst="callout1">
            <a:avLst>
              <a:gd name="adj1" fmla="val 106723"/>
              <a:gd name="adj2" fmla="val 97973"/>
              <a:gd name="adj3" fmla="val 119691"/>
              <a:gd name="adj4" fmla="val -3311"/>
            </a:avLst>
          </a:prstGeom>
        </p:spPr>
        <p:txBody>
          <a:bodyPr/>
          <a:lstStyle/>
          <a:p>
            <a:r>
              <a:rPr lang="en-US" sz="2800" dirty="0"/>
              <a:t>How to do PPS charging then?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FEAA84-2049-2CF5-1059-2B9ECCAF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032" y="989763"/>
            <a:ext cx="2942934" cy="23342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A01489-D88C-4ADA-BB3E-E4BBBB557A08}"/>
              </a:ext>
            </a:extLst>
          </p:cNvPr>
          <p:cNvSpPr txBox="1"/>
          <p:nvPr/>
        </p:nvSpPr>
        <p:spPr>
          <a:xfrm>
            <a:off x="9197590" y="3266943"/>
            <a:ext cx="6270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400" dirty="0">
                <a:solidFill>
                  <a:srgbClr val="000000"/>
                </a:solidFill>
              </a:rPr>
              <a:t>Figure 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E0D64-B190-56DB-4867-C51404173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072" y="3610927"/>
            <a:ext cx="4027894" cy="25785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8AF418-8D38-42A0-A453-A100C3D5EBEE}"/>
              </a:ext>
            </a:extLst>
          </p:cNvPr>
          <p:cNvSpPr txBox="1"/>
          <p:nvPr/>
        </p:nvSpPr>
        <p:spPr>
          <a:xfrm>
            <a:off x="9304156" y="6225643"/>
            <a:ext cx="6270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400" dirty="0">
                <a:solidFill>
                  <a:srgbClr val="000000"/>
                </a:solidFill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308763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1339192-B847-BD0A-EB17-E0A0A1A77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443" y="996085"/>
            <a:ext cx="3811617" cy="26894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3B4FC5-1B4E-46BF-79D1-C29F7A1D7147}"/>
              </a:ext>
            </a:extLst>
          </p:cNvPr>
          <p:cNvSpPr txBox="1"/>
          <p:nvPr/>
        </p:nvSpPr>
        <p:spPr>
          <a:xfrm>
            <a:off x="342899" y="67324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dirty="0">
                <a:solidFill>
                  <a:srgbClr val="000000"/>
                </a:solidFill>
              </a:rPr>
              <a:t>       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dirty="0">
              <a:solidFill>
                <a:srgbClr val="000000"/>
              </a:solidFill>
            </a:endParaRP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517A9-2C61-3150-ADD9-3669252FB107}"/>
              </a:ext>
            </a:extLst>
          </p:cNvPr>
          <p:cNvSpPr txBox="1"/>
          <p:nvPr/>
        </p:nvSpPr>
        <p:spPr>
          <a:xfrm>
            <a:off x="432079" y="76367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/>
              <a:t>        </a:t>
            </a: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endParaRPr lang="en-US" sz="2000" b="1" dirty="0">
              <a:solidFill>
                <a:srgbClr val="27B34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E5C8B-F50A-7609-5E6E-DE0D447CF2D0}"/>
              </a:ext>
            </a:extLst>
          </p:cNvPr>
          <p:cNvSpPr txBox="1"/>
          <p:nvPr/>
        </p:nvSpPr>
        <p:spPr>
          <a:xfrm>
            <a:off x="342899" y="76367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dirty="0">
                <a:solidFill>
                  <a:srgbClr val="000000"/>
                </a:solidFill>
              </a:rPr>
              <a:t>   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67A48-0D14-3C95-22DA-6AF5E6A91660}"/>
              </a:ext>
            </a:extLst>
          </p:cNvPr>
          <p:cNvSpPr txBox="1"/>
          <p:nvPr/>
        </p:nvSpPr>
        <p:spPr>
          <a:xfrm>
            <a:off x="271305" y="76367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Barlow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" name="Title 15">
            <a:extLst>
              <a:ext uri="{FF2B5EF4-FFF2-40B4-BE49-F238E27FC236}">
                <a16:creationId xmlns:a16="http://schemas.microsoft.com/office/drawing/2014/main" id="{974DC864-E463-5D69-5AAB-F8408109F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114681"/>
            <a:ext cx="10710287" cy="372410"/>
          </a:xfrm>
          <a:prstGeom prst="callout1">
            <a:avLst>
              <a:gd name="adj1" fmla="val 106723"/>
              <a:gd name="adj2" fmla="val 97973"/>
              <a:gd name="adj3" fmla="val 119691"/>
              <a:gd name="adj4" fmla="val -3311"/>
            </a:avLst>
          </a:prstGeom>
        </p:spPr>
        <p:txBody>
          <a:bodyPr/>
          <a:lstStyle/>
          <a:p>
            <a:r>
              <a:rPr lang="en-US" sz="2800" dirty="0"/>
              <a:t>Thermal Comparison between PD and PPS charging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389DC0-2F69-5689-03CE-28BBD534168B}"/>
              </a:ext>
            </a:extLst>
          </p:cNvPr>
          <p:cNvSpPr txBox="1"/>
          <p:nvPr/>
        </p:nvSpPr>
        <p:spPr>
          <a:xfrm>
            <a:off x="9403051" y="373729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rgbClr val="000000"/>
                </a:solidFill>
              </a:rPr>
              <a:t>System Setup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E6BF2-A1F1-B8DD-2940-C85310EB8214}"/>
              </a:ext>
            </a:extLst>
          </p:cNvPr>
          <p:cNvSpPr txBox="1"/>
          <p:nvPr/>
        </p:nvSpPr>
        <p:spPr>
          <a:xfrm>
            <a:off x="432079" y="67324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b="1" i="1" u="sng" dirty="0">
                <a:solidFill>
                  <a:srgbClr val="000000"/>
                </a:solidFill>
              </a:rPr>
              <a:t>Thermal test on LTC7825 SCC (used for PPS Charging)</a:t>
            </a: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The thermal testing for LTC7825  (switched capacitor converter) 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rgbClr val="000000"/>
                </a:solidFill>
              </a:rPr>
              <a:t>       for a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</a:rPr>
              <a:t>charging current of 5.5A </a:t>
            </a:r>
            <a:r>
              <a:rPr lang="en-US" sz="2000" dirty="0">
                <a:solidFill>
                  <a:srgbClr val="000000"/>
                </a:solidFill>
              </a:rPr>
              <a:t>was tested.</a:t>
            </a: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The results are as indicated below:</a:t>
            </a: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0000"/>
              </a:solidFill>
            </a:endParaRP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The capacitors placed outside is heating up to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</a:rPr>
              <a:t>37.9 degree Celsius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The IC heating till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</a:rPr>
              <a:t>34.2 degree Celsius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493137-35CF-6663-90DF-5473EA381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17" y="2340793"/>
            <a:ext cx="3308948" cy="25176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DAEC4F-E75B-C9E6-20E6-F9FCDA1B3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610" y="2350320"/>
            <a:ext cx="3323558" cy="25081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6F864D-F8B5-3F67-1B45-641FFC3B6AEC}"/>
              </a:ext>
            </a:extLst>
          </p:cNvPr>
          <p:cNvSpPr txBox="1"/>
          <p:nvPr/>
        </p:nvSpPr>
        <p:spPr>
          <a:xfrm>
            <a:off x="1094844" y="485847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rgbClr val="000000"/>
                </a:solidFill>
              </a:rPr>
              <a:t>Focused on capacitors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8D4229-943A-4B3A-C657-A13DF74125F0}"/>
              </a:ext>
            </a:extLst>
          </p:cNvPr>
          <p:cNvSpPr txBox="1"/>
          <p:nvPr/>
        </p:nvSpPr>
        <p:spPr>
          <a:xfrm>
            <a:off x="4783642" y="4858471"/>
            <a:ext cx="914400" cy="44544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rgbClr val="000000"/>
                </a:solidFill>
              </a:rPr>
              <a:t>Focused on 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EA2EE5-35C0-9DED-3442-9CC3595ABDC6}"/>
              </a:ext>
            </a:extLst>
          </p:cNvPr>
          <p:cNvSpPr/>
          <p:nvPr/>
        </p:nvSpPr>
        <p:spPr>
          <a:xfrm>
            <a:off x="9304774" y="2252451"/>
            <a:ext cx="2148872" cy="1176548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060CA-A999-00F6-0639-F1D97E7D5FFD}"/>
              </a:ext>
            </a:extLst>
          </p:cNvPr>
          <p:cNvSpPr/>
          <p:nvPr/>
        </p:nvSpPr>
        <p:spPr>
          <a:xfrm>
            <a:off x="9433195" y="1209464"/>
            <a:ext cx="1373680" cy="90999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834D8C-84F6-ADE1-ACCC-256C2BE32138}"/>
              </a:ext>
            </a:extLst>
          </p:cNvPr>
          <p:cNvSpPr txBox="1"/>
          <p:nvPr/>
        </p:nvSpPr>
        <p:spPr>
          <a:xfrm>
            <a:off x="9616273" y="176851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D3D2E1-3A57-4B63-C1EB-4BB48D5A13CB}"/>
              </a:ext>
            </a:extLst>
          </p:cNvPr>
          <p:cNvCxnSpPr/>
          <p:nvPr/>
        </p:nvCxnSpPr>
        <p:spPr>
          <a:xfrm flipH="1">
            <a:off x="8963130" y="2119460"/>
            <a:ext cx="813916" cy="26190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A463D1-5A8B-DE76-9C73-604D0314DA96}"/>
              </a:ext>
            </a:extLst>
          </p:cNvPr>
          <p:cNvCxnSpPr>
            <a:cxnSpLocks/>
          </p:cNvCxnSpPr>
          <p:nvPr/>
        </p:nvCxnSpPr>
        <p:spPr>
          <a:xfrm>
            <a:off x="10258566" y="3428999"/>
            <a:ext cx="365902" cy="13095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AFE6BC6-22A6-9FA2-BF02-7BDFFA0B450D}"/>
              </a:ext>
            </a:extLst>
          </p:cNvPr>
          <p:cNvSpPr txBox="1"/>
          <p:nvPr/>
        </p:nvSpPr>
        <p:spPr>
          <a:xfrm>
            <a:off x="8541099" y="465169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b="1" dirty="0">
                <a:solidFill>
                  <a:srgbClr val="FF0000"/>
                </a:solidFill>
              </a:rPr>
              <a:t>PD charging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b="1" dirty="0">
                <a:solidFill>
                  <a:srgbClr val="FF0000"/>
                </a:solidFill>
              </a:rPr>
              <a:t>section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04709E-D0D1-3524-E064-BCB591638381}"/>
              </a:ext>
            </a:extLst>
          </p:cNvPr>
          <p:cNvSpPr txBox="1"/>
          <p:nvPr/>
        </p:nvSpPr>
        <p:spPr>
          <a:xfrm>
            <a:off x="10317451" y="473854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b="1" dirty="0">
                <a:solidFill>
                  <a:srgbClr val="FFC000"/>
                </a:solidFill>
              </a:rPr>
              <a:t>PPS fast 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b="1" dirty="0">
                <a:solidFill>
                  <a:srgbClr val="FFC000"/>
                </a:solidFill>
              </a:rPr>
              <a:t>charging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b="1" dirty="0">
                <a:solidFill>
                  <a:srgbClr val="FFC000"/>
                </a:solidFill>
              </a:rPr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348856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B4FC5-1B4E-46BF-79D1-C29F7A1D7147}"/>
              </a:ext>
            </a:extLst>
          </p:cNvPr>
          <p:cNvSpPr txBox="1"/>
          <p:nvPr/>
        </p:nvSpPr>
        <p:spPr>
          <a:xfrm>
            <a:off x="342899" y="67324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dirty="0">
                <a:solidFill>
                  <a:srgbClr val="000000"/>
                </a:solidFill>
              </a:rPr>
              <a:t>       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dirty="0">
              <a:solidFill>
                <a:srgbClr val="000000"/>
              </a:solidFill>
            </a:endParaRP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517A9-2C61-3150-ADD9-3669252FB107}"/>
              </a:ext>
            </a:extLst>
          </p:cNvPr>
          <p:cNvSpPr txBox="1"/>
          <p:nvPr/>
        </p:nvSpPr>
        <p:spPr>
          <a:xfrm>
            <a:off x="432079" y="76367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/>
              <a:t>        </a:t>
            </a: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endParaRPr lang="en-US" sz="2000" b="1" dirty="0">
              <a:solidFill>
                <a:srgbClr val="27B34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E5C8B-F50A-7609-5E6E-DE0D447CF2D0}"/>
              </a:ext>
            </a:extLst>
          </p:cNvPr>
          <p:cNvSpPr txBox="1"/>
          <p:nvPr/>
        </p:nvSpPr>
        <p:spPr>
          <a:xfrm>
            <a:off x="342899" y="76367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dirty="0">
                <a:solidFill>
                  <a:srgbClr val="000000"/>
                </a:solidFill>
              </a:rPr>
              <a:t>   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67A48-0D14-3C95-22DA-6AF5E6A91660}"/>
              </a:ext>
            </a:extLst>
          </p:cNvPr>
          <p:cNvSpPr txBox="1"/>
          <p:nvPr/>
        </p:nvSpPr>
        <p:spPr>
          <a:xfrm>
            <a:off x="271305" y="76367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Barlow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" name="Title 15">
            <a:extLst>
              <a:ext uri="{FF2B5EF4-FFF2-40B4-BE49-F238E27FC236}">
                <a16:creationId xmlns:a16="http://schemas.microsoft.com/office/drawing/2014/main" id="{974DC864-E463-5D69-5AAB-F8408109F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114681"/>
            <a:ext cx="10710287" cy="372410"/>
          </a:xfrm>
          <a:prstGeom prst="callout1">
            <a:avLst>
              <a:gd name="adj1" fmla="val 106723"/>
              <a:gd name="adj2" fmla="val 97973"/>
              <a:gd name="adj3" fmla="val 119691"/>
              <a:gd name="adj4" fmla="val -3311"/>
            </a:avLst>
          </a:prstGeom>
        </p:spPr>
        <p:txBody>
          <a:bodyPr/>
          <a:lstStyle/>
          <a:p>
            <a:r>
              <a:rPr lang="en-US" sz="2800" dirty="0"/>
              <a:t>Test and Results</a:t>
            </a:r>
            <a:endParaRPr lang="en-US" sz="2800" b="1" dirty="0">
              <a:solidFill>
                <a:srgbClr val="27B34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E6BF2-A1F1-B8DD-2940-C85310EB8214}"/>
              </a:ext>
            </a:extLst>
          </p:cNvPr>
          <p:cNvSpPr txBox="1"/>
          <p:nvPr/>
        </p:nvSpPr>
        <p:spPr>
          <a:xfrm>
            <a:off x="432079" y="67324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b="1" i="1" u="sng" dirty="0">
                <a:solidFill>
                  <a:srgbClr val="000000"/>
                </a:solidFill>
              </a:rPr>
              <a:t>Thermal test on MAX77986 Buck Charger (used for PD charging)</a:t>
            </a:r>
            <a:endParaRPr lang="en-US" sz="2000" i="1" dirty="0">
              <a:solidFill>
                <a:srgbClr val="000000"/>
              </a:solidFill>
            </a:endParaRP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Thermal testing of MAX77986 switching charger at a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</a:rPr>
              <a:t>charging current of 5.5A </a:t>
            </a: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MAX77986 IC heating up to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</a:rPr>
              <a:t>59 Degree Celsius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Area near MAX77986 heating up to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</a:rPr>
              <a:t>82.7 Degree Celsius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4B65B-71D6-9A8F-75EB-EE877D12A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55" y="2783394"/>
            <a:ext cx="3905663" cy="2941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748A81-EA75-5120-F304-A035D3151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381" y="2783393"/>
            <a:ext cx="3873515" cy="294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8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4CBDDE-E7AC-CC3D-04FE-3D95E4331948}"/>
              </a:ext>
            </a:extLst>
          </p:cNvPr>
          <p:cNvSpPr txBox="1"/>
          <p:nvPr/>
        </p:nvSpPr>
        <p:spPr>
          <a:xfrm>
            <a:off x="492368" y="64309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Title 15">
            <a:extLst>
              <a:ext uri="{FF2B5EF4-FFF2-40B4-BE49-F238E27FC236}">
                <a16:creationId xmlns:a16="http://schemas.microsoft.com/office/drawing/2014/main" id="{6B8B5B95-A0FE-F75B-BA3E-D3ADFB1D0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114681"/>
            <a:ext cx="10710287" cy="372410"/>
          </a:xfrm>
          <a:prstGeom prst="callout1">
            <a:avLst>
              <a:gd name="adj1" fmla="val 106723"/>
              <a:gd name="adj2" fmla="val 97973"/>
              <a:gd name="adj3" fmla="val 119691"/>
              <a:gd name="adj4" fmla="val -3311"/>
            </a:avLst>
          </a:prstGeom>
        </p:spPr>
        <p:txBody>
          <a:bodyPr/>
          <a:lstStyle/>
          <a:p>
            <a:r>
              <a:rPr lang="en-US" sz="2800" dirty="0"/>
              <a:t>PPS Charging CC-CV state machine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7331DA-68CA-0960-C9CC-8FD1D2964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82" y="557428"/>
            <a:ext cx="4411226" cy="2384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C42FDE-F4B6-46A2-102E-319CB68B6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81" y="2919103"/>
            <a:ext cx="4411227" cy="2628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F1F85-8386-CAC7-7265-E153AA119B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209"/>
          <a:stretch/>
        </p:blipFill>
        <p:spPr>
          <a:xfrm>
            <a:off x="411980" y="5426650"/>
            <a:ext cx="4411228" cy="1316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87A327-7CB1-18A3-E17B-ACAC5C3D0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965" y="836278"/>
            <a:ext cx="7302669" cy="4810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9B3C36-EF6C-3AFD-DF97-D634574BEC19}"/>
              </a:ext>
            </a:extLst>
          </p:cNvPr>
          <p:cNvSpPr txBox="1"/>
          <p:nvPr/>
        </p:nvSpPr>
        <p:spPr>
          <a:xfrm>
            <a:off x="6822831" y="582891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rgbClr val="000000"/>
                </a:solidFill>
              </a:rPr>
              <a:t>PPS charging State machine</a:t>
            </a:r>
          </a:p>
        </p:txBody>
      </p:sp>
    </p:spTree>
    <p:extLst>
      <p:ext uri="{BB962C8B-B14F-4D97-AF65-F5344CB8AC3E}">
        <p14:creationId xmlns:p14="http://schemas.microsoft.com/office/powerpoint/2010/main" val="27547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5">
            <a:extLst>
              <a:ext uri="{FF2B5EF4-FFF2-40B4-BE49-F238E27FC236}">
                <a16:creationId xmlns:a16="http://schemas.microsoft.com/office/drawing/2014/main" id="{6B8B5B95-A0FE-F75B-BA3E-D3ADFB1D0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114681"/>
            <a:ext cx="10710287" cy="372410"/>
          </a:xfrm>
          <a:prstGeom prst="callout1">
            <a:avLst>
              <a:gd name="adj1" fmla="val 106723"/>
              <a:gd name="adj2" fmla="val 97973"/>
              <a:gd name="adj3" fmla="val 119691"/>
              <a:gd name="adj4" fmla="val -3311"/>
            </a:avLst>
          </a:prstGeom>
        </p:spPr>
        <p:txBody>
          <a:bodyPr/>
          <a:lstStyle/>
          <a:p>
            <a:r>
              <a:rPr lang="en-US" sz="2800" dirty="0"/>
              <a:t>Results and Observations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274EC7-D897-B7F8-CCB8-6722745D01B4}"/>
              </a:ext>
            </a:extLst>
          </p:cNvPr>
          <p:cNvSpPr txBox="1"/>
          <p:nvPr/>
        </p:nvSpPr>
        <p:spPr>
          <a:xfrm>
            <a:off x="190919" y="65314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600" u="sng" dirty="0">
                <a:solidFill>
                  <a:srgbClr val="000000"/>
                </a:solidFill>
              </a:rPr>
              <a:t>When a power adapter with PPS feature is inserted into the system and the charging current is set at 1A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sz="1600" u="sng" dirty="0">
              <a:solidFill>
                <a:srgbClr val="000000"/>
              </a:solidFill>
            </a:endParaRP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sz="1600" u="sng" dirty="0">
              <a:solidFill>
                <a:srgbClr val="000000"/>
              </a:solidFill>
            </a:endParaRP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sz="1600" u="sng" dirty="0">
              <a:solidFill>
                <a:srgbClr val="000000"/>
              </a:solidFill>
            </a:endParaRP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sz="1600" u="sng" dirty="0">
              <a:solidFill>
                <a:srgbClr val="000000"/>
              </a:solidFill>
            </a:endParaRP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sz="1600" u="sng" dirty="0">
              <a:solidFill>
                <a:srgbClr val="000000"/>
              </a:solidFill>
            </a:endParaRP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sz="1600" u="sng" dirty="0">
              <a:solidFill>
                <a:srgbClr val="000000"/>
              </a:solidFill>
            </a:endParaRP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600" b="1" u="sng" dirty="0">
                <a:solidFill>
                  <a:srgbClr val="FF0000"/>
                </a:solidFill>
              </a:rPr>
              <a:t>Issue:</a:t>
            </a:r>
            <a:r>
              <a:rPr lang="en-US" sz="1600" dirty="0">
                <a:solidFill>
                  <a:srgbClr val="000000"/>
                </a:solidFill>
              </a:rPr>
              <a:t> From the above scope details we can see that the charging current is reached at 1A by continuous negotiation using MAX77958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600" dirty="0">
                <a:solidFill>
                  <a:srgbClr val="000000"/>
                </a:solidFill>
              </a:rPr>
              <a:t>But there is current fluctuation issue after reaching the target current (1A) 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600" b="1" dirty="0">
                <a:solidFill>
                  <a:srgbClr val="27B34F"/>
                </a:solidFill>
              </a:rPr>
              <a:t>Resolution: </a:t>
            </a:r>
            <a:r>
              <a:rPr lang="en-US" sz="1600" dirty="0"/>
              <a:t>Resolved by providing an hysteresis in the charging algorithm, results are as below: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sz="1600" b="1" dirty="0">
              <a:solidFill>
                <a:srgbClr val="27B34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1368BF-BB62-F584-8A78-0212ED682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20" y="980040"/>
            <a:ext cx="6306734" cy="20847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1AA47-84DC-E8BD-D4CB-8D18B506811D}"/>
              </a:ext>
            </a:extLst>
          </p:cNvPr>
          <p:cNvSpPr txBox="1"/>
          <p:nvPr/>
        </p:nvSpPr>
        <p:spPr>
          <a:xfrm>
            <a:off x="2959239" y="95930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600" dirty="0">
                <a:solidFill>
                  <a:srgbClr val="FFFF00"/>
                </a:solidFill>
              </a:rPr>
              <a:t>VBUS/USB voltage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600" dirty="0">
                <a:solidFill>
                  <a:srgbClr val="DA4A92"/>
                </a:solidFill>
              </a:rPr>
              <a:t>VBUS/USB input current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600" dirty="0">
                <a:solidFill>
                  <a:srgbClr val="00B0F0"/>
                </a:solidFill>
              </a:rPr>
              <a:t>Battery voltage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600" dirty="0">
                <a:solidFill>
                  <a:srgbClr val="27B34F"/>
                </a:solidFill>
              </a:rPr>
              <a:t>Battery/Charging current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8EF25F-0B93-E8F2-B347-A39086303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19" y="4322960"/>
            <a:ext cx="6410848" cy="2096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006C9B-4139-0B25-0C88-C5829B698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947" y="4322960"/>
            <a:ext cx="4278188" cy="16055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550FF7-1964-EB92-0189-46177550D10C}"/>
              </a:ext>
            </a:extLst>
          </p:cNvPr>
          <p:cNvSpPr txBox="1"/>
          <p:nvPr/>
        </p:nvSpPr>
        <p:spPr>
          <a:xfrm>
            <a:off x="2502039" y="247724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b="1" dirty="0">
                <a:solidFill>
                  <a:srgbClr val="FF0000"/>
                </a:solidFill>
              </a:rPr>
              <a:t>Before providing Hysteresis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DF2B21-3667-1471-3B07-4D4F3F71939A}"/>
              </a:ext>
            </a:extLst>
          </p:cNvPr>
          <p:cNvSpPr txBox="1"/>
          <p:nvPr/>
        </p:nvSpPr>
        <p:spPr>
          <a:xfrm>
            <a:off x="1740039" y="574010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b="1" dirty="0">
                <a:solidFill>
                  <a:srgbClr val="FF0000"/>
                </a:solidFill>
              </a:rPr>
              <a:t>After providing Hysteresis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1E29A2-6398-AB54-8E1D-FEFEC45F5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317" y="1326076"/>
            <a:ext cx="3600953" cy="15051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80F4E8-E395-3F63-B634-E3BF553B78BA}"/>
              </a:ext>
            </a:extLst>
          </p:cNvPr>
          <p:cNvSpPr txBox="1"/>
          <p:nvPr/>
        </p:nvSpPr>
        <p:spPr>
          <a:xfrm>
            <a:off x="2654439" y="423678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600" dirty="0">
                <a:solidFill>
                  <a:srgbClr val="FFFF00"/>
                </a:solidFill>
              </a:rPr>
              <a:t>VBUS/USB voltage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600" dirty="0">
                <a:solidFill>
                  <a:srgbClr val="DA4A92"/>
                </a:solidFill>
              </a:rPr>
              <a:t>VBUS/USB input current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600" dirty="0">
                <a:solidFill>
                  <a:srgbClr val="00B0F0"/>
                </a:solidFill>
              </a:rPr>
              <a:t>Battery voltage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600" dirty="0">
                <a:solidFill>
                  <a:srgbClr val="27B34F"/>
                </a:solidFill>
              </a:rPr>
              <a:t>Battery/Charging current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80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F6A24FD-EFFE-4ED5-9255-53C41298E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114681"/>
            <a:ext cx="10710287" cy="372410"/>
          </a:xfrm>
          <a:prstGeom prst="callout1">
            <a:avLst>
              <a:gd name="adj1" fmla="val 119334"/>
              <a:gd name="adj2" fmla="val 110639"/>
              <a:gd name="adj3" fmla="val 119691"/>
              <a:gd name="adj4" fmla="val -3311"/>
            </a:avLst>
          </a:prstGeom>
        </p:spPr>
        <p:txBody>
          <a:bodyPr/>
          <a:lstStyle/>
          <a:p>
            <a:r>
              <a:rPr lang="en-US" sz="2800" b="1" dirty="0"/>
              <a:t>GUI functionality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55352-C0B3-3D58-F77E-7E8036A74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451" y="683729"/>
            <a:ext cx="3235570" cy="1734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C9BC2C-0F48-717B-B3B9-0DF103FC1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925" y="2614430"/>
            <a:ext cx="3204492" cy="1930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B76CCB-5C66-FAFC-A8D7-06F28A7E4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321" y="4760438"/>
            <a:ext cx="3175700" cy="1611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E404DA-CC21-D4B5-CE21-1B0F721CB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79" y="1302266"/>
            <a:ext cx="7118896" cy="38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9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B4FC5-1B4E-46BF-79D1-C29F7A1D7147}"/>
              </a:ext>
            </a:extLst>
          </p:cNvPr>
          <p:cNvSpPr txBox="1"/>
          <p:nvPr/>
        </p:nvSpPr>
        <p:spPr>
          <a:xfrm>
            <a:off x="342899" y="67324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dirty="0">
                <a:solidFill>
                  <a:srgbClr val="000000"/>
                </a:solidFill>
              </a:rPr>
              <a:t>       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dirty="0">
              <a:solidFill>
                <a:srgbClr val="000000"/>
              </a:solidFill>
            </a:endParaRP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517A9-2C61-3150-ADD9-3669252FB107}"/>
              </a:ext>
            </a:extLst>
          </p:cNvPr>
          <p:cNvSpPr txBox="1"/>
          <p:nvPr/>
        </p:nvSpPr>
        <p:spPr>
          <a:xfrm>
            <a:off x="432079" y="76367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/>
              <a:t>        </a:t>
            </a: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endParaRPr lang="en-US" sz="2000" b="1" dirty="0">
              <a:solidFill>
                <a:srgbClr val="27B34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E5C8B-F50A-7609-5E6E-DE0D447CF2D0}"/>
              </a:ext>
            </a:extLst>
          </p:cNvPr>
          <p:cNvSpPr txBox="1"/>
          <p:nvPr/>
        </p:nvSpPr>
        <p:spPr>
          <a:xfrm>
            <a:off x="342899" y="76367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dirty="0">
                <a:solidFill>
                  <a:srgbClr val="000000"/>
                </a:solidFill>
              </a:rPr>
              <a:t>   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67A48-0D14-3C95-22DA-6AF5E6A91660}"/>
              </a:ext>
            </a:extLst>
          </p:cNvPr>
          <p:cNvSpPr txBox="1"/>
          <p:nvPr/>
        </p:nvSpPr>
        <p:spPr>
          <a:xfrm>
            <a:off x="271305" y="76367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Nowadays Mobile phones and tablets are more powerful and consume lot of power for operation.</a:t>
            </a: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To last longer they are equipped with larger capacity batteries. </a:t>
            </a: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Therefore, charging current needs to be increased to reduce the charging time keeping the heat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rgbClr val="000000"/>
                </a:solidFill>
              </a:rPr>
              <a:t>       management in mind to protect sensitive electronics in the system.</a:t>
            </a: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With the advent of USB PPS mode, direct charger such as switched capacitor can be employed 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rgbClr val="000000"/>
                </a:solidFill>
              </a:rPr>
              <a:t>       which has higher efficiency compared to normal switching regulators.</a:t>
            </a: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This study has proven the PPS charging solution superior heat management over PD charging solution 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rgbClr val="000000"/>
                </a:solidFill>
              </a:rPr>
              <a:t>       for same charging current.</a:t>
            </a:r>
          </a:p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</a:rPr>
              <a:t>Thus, PPS can be implemented effectively for fast charging in consumer electronics like 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rgbClr val="000000"/>
                </a:solidFill>
              </a:rPr>
              <a:t>        mobile phones, tablets.</a:t>
            </a:r>
          </a:p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rgbClr val="000000"/>
                </a:solidFill>
              </a:rPr>
              <a:t>       </a:t>
            </a:r>
          </a:p>
        </p:txBody>
      </p:sp>
      <p:sp>
        <p:nvSpPr>
          <p:cNvPr id="5" name="Title 15">
            <a:extLst>
              <a:ext uri="{FF2B5EF4-FFF2-40B4-BE49-F238E27FC236}">
                <a16:creationId xmlns:a16="http://schemas.microsoft.com/office/drawing/2014/main" id="{974DC864-E463-5D69-5AAB-F8408109F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114681"/>
            <a:ext cx="10710287" cy="372410"/>
          </a:xfrm>
          <a:prstGeom prst="callout1">
            <a:avLst>
              <a:gd name="adj1" fmla="val 106723"/>
              <a:gd name="adj2" fmla="val 97973"/>
              <a:gd name="adj3" fmla="val 119691"/>
              <a:gd name="adj4" fmla="val -3311"/>
            </a:avLst>
          </a:prstGeom>
        </p:spPr>
        <p:txBody>
          <a:bodyPr/>
          <a:lstStyle/>
          <a:p>
            <a:r>
              <a:rPr lang="en-US" sz="2800" dirty="0"/>
              <a:t>Conclusion/Observation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E6BF2-A1F1-B8DD-2940-C85310EB8214}"/>
              </a:ext>
            </a:extLst>
          </p:cNvPr>
          <p:cNvSpPr txBox="1"/>
          <p:nvPr/>
        </p:nvSpPr>
        <p:spPr>
          <a:xfrm>
            <a:off x="432079" y="67324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1E4056"/>
              </a:buClr>
              <a:buSzPct val="75000"/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94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DITemplate">
  <a:themeElements>
    <a:clrScheme name="ADI Corporate Palette 1">
      <a:dk1>
        <a:srgbClr val="000000"/>
      </a:dk1>
      <a:lt1>
        <a:srgbClr val="FFFFFF"/>
      </a:lt1>
      <a:dk2>
        <a:srgbClr val="555659"/>
      </a:dk2>
      <a:lt2>
        <a:srgbClr val="B1B3B3"/>
      </a:lt2>
      <a:accent1>
        <a:srgbClr val="41B6E6"/>
      </a:accent1>
      <a:accent2>
        <a:srgbClr val="0067B9"/>
      </a:accent2>
      <a:accent3>
        <a:srgbClr val="FED141"/>
      </a:accent3>
      <a:accent4>
        <a:srgbClr val="00B2A9"/>
      </a:accent4>
      <a:accent5>
        <a:srgbClr val="8637BA"/>
      </a:accent5>
      <a:accent6>
        <a:srgbClr val="FF7500"/>
      </a:accent6>
      <a:hlink>
        <a:srgbClr val="1B9CD0"/>
      </a:hlink>
      <a:folHlink>
        <a:srgbClr val="8637BA"/>
      </a:folHlink>
    </a:clrScheme>
    <a:fontScheme name="ADI Corporate Fonts">
      <a:majorFont>
        <a:latin typeface="Barlow"/>
        <a:ea typeface=""/>
        <a:cs typeface=""/>
      </a:majorFont>
      <a:minorFont>
        <a:latin typeface="Barl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  <a:miter lim="800000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 defTabSz="457200">
          <a:spcBef>
            <a:spcPts val="1000"/>
          </a:spcBef>
          <a:buClr>
            <a:srgbClr val="1E4056"/>
          </a:buClr>
          <a:buSzPct val="75000"/>
          <a:buFont typeface="Barlow"/>
          <a:buChar char="►"/>
          <a:defRPr sz="2000" dirty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DI Corporate PowerPoint Template.potx" id="{8F1A8F78-6358-4809-A347-E8F5DC5AD1DB}" vid="{7EB40ECA-951A-4BC3-8165-980336377B3C}"/>
    </a:ext>
  </a:extLst>
</a:theme>
</file>

<file path=ppt/theme/theme2.xml><?xml version="1.0" encoding="utf-8"?>
<a:theme xmlns:a="http://schemas.openxmlformats.org/drawingml/2006/main" name="ADITemplate">
  <a:themeElements>
    <a:clrScheme name="ADI Brand Colors 1">
      <a:dk1>
        <a:srgbClr val="000000"/>
      </a:dk1>
      <a:lt1>
        <a:srgbClr val="FFFFFF"/>
      </a:lt1>
      <a:dk2>
        <a:srgbClr val="555659"/>
      </a:dk2>
      <a:lt2>
        <a:srgbClr val="B1B3B3"/>
      </a:lt2>
      <a:accent1>
        <a:srgbClr val="41B6E6"/>
      </a:accent1>
      <a:accent2>
        <a:srgbClr val="0067B9"/>
      </a:accent2>
      <a:accent3>
        <a:srgbClr val="D6E341"/>
      </a:accent3>
      <a:accent4>
        <a:srgbClr val="00AE65"/>
      </a:accent4>
      <a:accent5>
        <a:srgbClr val="8637BA"/>
      </a:accent5>
      <a:accent6>
        <a:srgbClr val="FF7500"/>
      </a:accent6>
      <a:hlink>
        <a:srgbClr val="3CB7E3"/>
      </a:hlink>
      <a:folHlink>
        <a:srgbClr val="8637BA"/>
      </a:folHlink>
    </a:clrScheme>
    <a:fontScheme name="ADI PP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  <a:miter lim="800000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 defTabSz="457200">
          <a:spcBef>
            <a:spcPts val="1000"/>
          </a:spcBef>
          <a:buClr>
            <a:srgbClr val="1E4056"/>
          </a:buClr>
          <a:buSzPct val="75000"/>
          <a:buFont typeface="Lucida Grande"/>
          <a:buChar char="►"/>
          <a:defRPr sz="2000" dirty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DI Corporate PowerPoint Template.potx" id="{8F1A8F78-6358-4809-A347-E8F5DC5AD1DB}" vid="{3FFA87B9-9379-489E-8066-AE9523C57098}"/>
    </a:ext>
  </a:extLst>
</a:theme>
</file>

<file path=ppt/theme/theme3.xml><?xml version="1.0" encoding="utf-8"?>
<a:theme xmlns:a="http://schemas.openxmlformats.org/drawingml/2006/main" name="1_ADITemplate">
  <a:themeElements>
    <a:clrScheme name="ADI Brand Colors 1">
      <a:dk1>
        <a:srgbClr val="000000"/>
      </a:dk1>
      <a:lt1>
        <a:srgbClr val="FFFFFF"/>
      </a:lt1>
      <a:dk2>
        <a:srgbClr val="555659"/>
      </a:dk2>
      <a:lt2>
        <a:srgbClr val="B1B3B3"/>
      </a:lt2>
      <a:accent1>
        <a:srgbClr val="41B6E6"/>
      </a:accent1>
      <a:accent2>
        <a:srgbClr val="0067B9"/>
      </a:accent2>
      <a:accent3>
        <a:srgbClr val="D6E341"/>
      </a:accent3>
      <a:accent4>
        <a:srgbClr val="00AE65"/>
      </a:accent4>
      <a:accent5>
        <a:srgbClr val="8637BA"/>
      </a:accent5>
      <a:accent6>
        <a:srgbClr val="FF7500"/>
      </a:accent6>
      <a:hlink>
        <a:srgbClr val="3CB7E3"/>
      </a:hlink>
      <a:folHlink>
        <a:srgbClr val="8637BA"/>
      </a:folHlink>
    </a:clrScheme>
    <a:fontScheme name="ADI PP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  <a:miter lim="800000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 defTabSz="457200">
          <a:spcBef>
            <a:spcPts val="1000"/>
          </a:spcBef>
          <a:buClr>
            <a:srgbClr val="1E4056"/>
          </a:buClr>
          <a:buSzPct val="75000"/>
          <a:buFont typeface="Lucida Grande"/>
          <a:buChar char="►"/>
          <a:defRPr sz="2000" dirty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DI Corporate PowerPoint Template.potx" id="{8F1A8F78-6358-4809-A347-E8F5DC5AD1DB}" vid="{B95ACDF8-9659-4A0A-B092-3F41D4FB281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ADI Corporate Palette 1">
    <a:dk1>
      <a:srgbClr val="000000"/>
    </a:dk1>
    <a:lt1>
      <a:srgbClr val="FFFFFF"/>
    </a:lt1>
    <a:dk2>
      <a:srgbClr val="555659"/>
    </a:dk2>
    <a:lt2>
      <a:srgbClr val="B1B3B3"/>
    </a:lt2>
    <a:accent1>
      <a:srgbClr val="41B6E6"/>
    </a:accent1>
    <a:accent2>
      <a:srgbClr val="0067B9"/>
    </a:accent2>
    <a:accent3>
      <a:srgbClr val="FED141"/>
    </a:accent3>
    <a:accent4>
      <a:srgbClr val="00B2A9"/>
    </a:accent4>
    <a:accent5>
      <a:srgbClr val="8637BA"/>
    </a:accent5>
    <a:accent6>
      <a:srgbClr val="FF7500"/>
    </a:accent6>
    <a:hlink>
      <a:srgbClr val="1B9CD0"/>
    </a:hlink>
    <a:folHlink>
      <a:srgbClr val="8637BA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humbnail xmlns="6ade51c1-1b51-4744-a4ab-4a9a0a60a791" xsi:nil="true"/>
    <Location xmlns="6ade51c1-1b51-4744-a4ab-4a9a0a60a791" xsi:nil="true"/>
    <UniqueID0 xmlns="6ade51c1-1b51-4744-a4ab-4a9a0a60a79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C4498286B40C4FA3382BFF91E189C1" ma:contentTypeVersion="30" ma:contentTypeDescription="Create a new document." ma:contentTypeScope="" ma:versionID="2ada2414b5cabc3440bf87892208b0f2">
  <xsd:schema xmlns:xsd="http://www.w3.org/2001/XMLSchema" xmlns:xs="http://www.w3.org/2001/XMLSchema" xmlns:p="http://schemas.microsoft.com/office/2006/metadata/properties" xmlns:ns2="6ade51c1-1b51-4744-a4ab-4a9a0a60a791" xmlns:ns3="8bed343d-fb5b-4311-99b3-ffbd18c61c05" targetNamespace="http://schemas.microsoft.com/office/2006/metadata/properties" ma:root="true" ma:fieldsID="94d57a14e996caa567bcbe74ec49d838" ns2:_="" ns3:_="">
    <xsd:import namespace="6ade51c1-1b51-4744-a4ab-4a9a0a60a791"/>
    <xsd:import namespace="8bed343d-fb5b-4311-99b3-ffbd18c61c05"/>
    <xsd:element name="properties">
      <xsd:complexType>
        <xsd:sequence>
          <xsd:element name="documentManagement">
            <xsd:complexType>
              <xsd:all>
                <xsd:element ref="ns2:Location" minOccurs="0"/>
                <xsd:element ref="ns2:ea5c4efb-40cc-4387-baac-7eda3467ca36CountryOrRegion" minOccurs="0"/>
                <xsd:element ref="ns2:ea5c4efb-40cc-4387-baac-7eda3467ca36State" minOccurs="0"/>
                <xsd:element ref="ns2:ea5c4efb-40cc-4387-baac-7eda3467ca36City" minOccurs="0"/>
                <xsd:element ref="ns2:ea5c4efb-40cc-4387-baac-7eda3467ca36PostalCode" minOccurs="0"/>
                <xsd:element ref="ns2:ea5c4efb-40cc-4387-baac-7eda3467ca36Street" minOccurs="0"/>
                <xsd:element ref="ns2:ea5c4efb-40cc-4387-baac-7eda3467ca36GeoLoc" minOccurs="0"/>
                <xsd:element ref="ns2:ea5c4efb-40cc-4387-baac-7eda3467ca36DispNam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Thumbnail" minOccurs="0"/>
                <xsd:element ref="ns2:UniqueID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de51c1-1b51-4744-a4ab-4a9a0a60a791" elementFormDefault="qualified">
    <xsd:import namespace="http://schemas.microsoft.com/office/2006/documentManagement/types"/>
    <xsd:import namespace="http://schemas.microsoft.com/office/infopath/2007/PartnerControls"/>
    <xsd:element name="Location" ma:index="8" nillable="true" ma:displayName="Location" ma:format="Dropdown" ma:internalName="Location">
      <xsd:simpleType>
        <xsd:restriction base="dms:Unknown"/>
      </xsd:simpleType>
    </xsd:element>
    <xsd:element name="ea5c4efb-40cc-4387-baac-7eda3467ca36CountryOrRegion" ma:index="9" nillable="true" ma:displayName="Location: Country/Region" ma:internalName="CountryOrRegion" ma:readOnly="true">
      <xsd:simpleType>
        <xsd:restriction base="dms:Text"/>
      </xsd:simpleType>
    </xsd:element>
    <xsd:element name="ea5c4efb-40cc-4387-baac-7eda3467ca36State" ma:index="10" nillable="true" ma:displayName="Location: State" ma:internalName="State" ma:readOnly="true">
      <xsd:simpleType>
        <xsd:restriction base="dms:Text"/>
      </xsd:simpleType>
    </xsd:element>
    <xsd:element name="ea5c4efb-40cc-4387-baac-7eda3467ca36City" ma:index="11" nillable="true" ma:displayName="Location: City" ma:internalName="City" ma:readOnly="true">
      <xsd:simpleType>
        <xsd:restriction base="dms:Text"/>
      </xsd:simpleType>
    </xsd:element>
    <xsd:element name="ea5c4efb-40cc-4387-baac-7eda3467ca36PostalCode" ma:index="12" nillable="true" ma:displayName="Location: Postal Code" ma:internalName="PostalCode" ma:readOnly="true">
      <xsd:simpleType>
        <xsd:restriction base="dms:Text"/>
      </xsd:simpleType>
    </xsd:element>
    <xsd:element name="ea5c4efb-40cc-4387-baac-7eda3467ca36Street" ma:index="13" nillable="true" ma:displayName="Location: Street" ma:internalName="Street" ma:readOnly="true">
      <xsd:simpleType>
        <xsd:restriction base="dms:Text"/>
      </xsd:simpleType>
    </xsd:element>
    <xsd:element name="ea5c4efb-40cc-4387-baac-7eda3467ca36GeoLoc" ma:index="14" nillable="true" ma:displayName="Location: Coordinates" ma:internalName="GeoLoc" ma:readOnly="true">
      <xsd:simpleType>
        <xsd:restriction base="dms:Unknown"/>
      </xsd:simpleType>
    </xsd:element>
    <xsd:element name="ea5c4efb-40cc-4387-baac-7eda3467ca36DispName" ma:index="15" nillable="true" ma:displayName="Location: Name" ma:internalName="DispName" ma:readOnly="true">
      <xsd:simpleType>
        <xsd:restriction base="dms:Text"/>
      </xsd:simpleType>
    </xsd:element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AutoTags" ma:index="20" nillable="true" ma:displayName="Tags" ma:internalName="MediaServiceAutoTags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Thumbnail" ma:index="28" nillable="true" ma:displayName="Thumbnail" ma:internalName="Thumbnail">
      <xsd:simpleType>
        <xsd:restriction base="dms:Unknown"/>
      </xsd:simpleType>
    </xsd:element>
    <xsd:element name="UniqueID0" ma:index="29" nillable="true" ma:displayName="UniqueID" ma:format="Dropdown" ma:internalName="UniqueID0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ed343d-fb5b-4311-99b3-ffbd18c61c05" elementFormDefault="qualified">
    <xsd:import namespace="http://schemas.microsoft.com/office/2006/documentManagement/types"/>
    <xsd:import namespace="http://schemas.microsoft.com/office/infopath/2007/PartnerControls"/>
    <xsd:element name="SharedWithUsers" ma:index="2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41FAD9-20F6-4B89-B256-DB822510C7DC}">
  <ds:schemaRefs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ade51c1-1b51-4744-a4ab-4a9a0a60a791"/>
    <ds:schemaRef ds:uri="http://www.w3.org/XML/1998/namespace"/>
    <ds:schemaRef ds:uri="http://purl.org/dc/terms/"/>
    <ds:schemaRef ds:uri="http://schemas.microsoft.com/office/2006/documentManagement/types"/>
    <ds:schemaRef ds:uri="8bed343d-fb5b-4311-99b3-ffbd18c61c05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EC7BC3E-F926-4B83-990C-7CAEBD5A49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de51c1-1b51-4744-a4ab-4a9a0a60a791"/>
    <ds:schemaRef ds:uri="8bed343d-fb5b-4311-99b3-ffbd18c61c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9EEDB9-68ED-496C-A552-BCD0832185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28243</TotalTime>
  <Words>732</Words>
  <Application>Microsoft Office PowerPoint</Application>
  <PresentationFormat>Widescreen</PresentationFormat>
  <Paragraphs>150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Barlow</vt:lpstr>
      <vt:lpstr>Arial</vt:lpstr>
      <vt:lpstr>Calibri</vt:lpstr>
      <vt:lpstr>Lucida Grande</vt:lpstr>
      <vt:lpstr>Wingdings</vt:lpstr>
      <vt:lpstr>Wingdings 3</vt:lpstr>
      <vt:lpstr>ADITemplate</vt:lpstr>
      <vt:lpstr>ADITemplate</vt:lpstr>
      <vt:lpstr>1_ADITemplate</vt:lpstr>
      <vt:lpstr>PowerPoint Presentation</vt:lpstr>
      <vt:lpstr>USB PD 3.0 system solution  for Sink/DRP  (PD and PPS Charging)</vt:lpstr>
      <vt:lpstr>How to do PPS charging then?</vt:lpstr>
      <vt:lpstr>Thermal Comparison between PD and PPS charging solution</vt:lpstr>
      <vt:lpstr>Test and Results</vt:lpstr>
      <vt:lpstr>PPS Charging CC-CV state machine</vt:lpstr>
      <vt:lpstr>Results and Observations</vt:lpstr>
      <vt:lpstr>GUI functionality </vt:lpstr>
      <vt:lpstr>Conclusion/Observation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Gildred, Terrence</dc:creator>
  <cp:keywords/>
  <dc:description>ADI PowerPoint v.9 © 2022 Analog Devices, Inc. All Rights Reserved</dc:description>
  <cp:lastModifiedBy>Ahammad</cp:lastModifiedBy>
  <cp:revision>204</cp:revision>
  <cp:lastPrinted>2015-04-02T14:52:35Z</cp:lastPrinted>
  <dcterms:created xsi:type="dcterms:W3CDTF">2021-11-22T15:10:42Z</dcterms:created>
  <dcterms:modified xsi:type="dcterms:W3CDTF">2024-07-04T04:52:01Z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0x0101004DC4498286B40C4FA3382BFF91E189C1</vt:lpwstr>
  </property>
</Properties>
</file>